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4" r:id="rId1"/>
    <p:sldMasterId id="2147483715" r:id="rId2"/>
    <p:sldMasterId id="2147483716" r:id="rId3"/>
    <p:sldMasterId id="2147483717" r:id="rId4"/>
    <p:sldMasterId id="2147483718" r:id="rId5"/>
  </p:sldMasterIdLst>
  <p:notesMasterIdLst>
    <p:notesMasterId r:id="rId77"/>
  </p:notesMasterIdLst>
  <p:handoutMasterIdLst>
    <p:handoutMasterId r:id="rId78"/>
  </p:handoutMasterIdLst>
  <p:sldIdLst>
    <p:sldId id="256" r:id="rId6"/>
    <p:sldId id="257" r:id="rId7"/>
    <p:sldId id="258" r:id="rId8"/>
    <p:sldId id="259" r:id="rId9"/>
    <p:sldId id="260" r:id="rId10"/>
    <p:sldId id="261" r:id="rId11"/>
    <p:sldId id="262" r:id="rId12"/>
    <p:sldId id="263" r:id="rId13"/>
    <p:sldId id="264" r:id="rId14"/>
    <p:sldId id="265" r:id="rId15"/>
    <p:sldId id="266" r:id="rId16"/>
    <p:sldId id="325"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327"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Lst>
  <p:sldSz cx="9144000" cy="5143500" type="screen16x9"/>
  <p:notesSz cx="6858000" cy="9144000"/>
  <p:embeddedFontLst>
    <p:embeddedFont>
      <p:font typeface="Calibri" panose="020F0502020204030204" pitchFamily="34" charset="0"/>
      <p:regular r:id="rId79"/>
      <p:bold r:id="rId80"/>
      <p:italic r:id="rId81"/>
      <p:boldItalic r:id="rId82"/>
    </p:embeddedFont>
    <p:embeddedFont>
      <p:font typeface="Franklin Gothic" panose="020B0604020202020204" charset="0"/>
      <p:regular r:id="rId83"/>
      <p:bold r:id="rId84"/>
      <p:italic r:id="rId85"/>
      <p:boldItalic r:id="rId86"/>
    </p:embeddedFont>
    <p:embeddedFont>
      <p:font typeface="Libre Franklin" pitchFamily="2" charset="0"/>
      <p:regular r:id="rId87"/>
      <p:bold r:id="rId88"/>
      <p:italic r:id="rId89"/>
      <p:boldItalic r:id="rId90"/>
    </p:embeddedFont>
    <p:embeddedFont>
      <p:font typeface="Lobster" panose="00000500000000000000" pitchFamily="2" charset="0"/>
      <p:regular r:id="rId91"/>
    </p:embeddedFont>
    <p:embeddedFont>
      <p:font typeface="Quattrocento Sans" panose="020B0502050000020003" pitchFamily="34" charset="0"/>
      <p:regular r:id="rId92"/>
      <p:bold r:id="rId93"/>
      <p:italic r:id="rId94"/>
      <p:boldItalic r:id="rId95"/>
    </p:embeddedFont>
    <p:embeddedFont>
      <p:font typeface="Roboto" panose="02000000000000000000" pitchFamily="2" charset="0"/>
      <p:regular r:id="rId96"/>
      <p:bold r:id="rId97"/>
      <p:italic r:id="rId98"/>
      <p:boldItalic r:id="rId99"/>
    </p:embeddedFont>
    <p:embeddedFont>
      <p:font typeface="Verdana" panose="020B0604030504040204" pitchFamily="34" charset="0"/>
      <p:regular r:id="rId100"/>
      <p:bold r:id="rId101"/>
      <p:italic r:id="rId102"/>
      <p:boldItalic r:id="rId10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90" y="327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font" Target="fonts/font6.fntdata"/><Relationship Id="rId89" Type="http://schemas.openxmlformats.org/officeDocument/2006/relationships/font" Target="fonts/font11.fntdata"/><Relationship Id="rId16" Type="http://schemas.openxmlformats.org/officeDocument/2006/relationships/slide" Target="slides/slide11.xml"/><Relationship Id="rId107" Type="http://schemas.openxmlformats.org/officeDocument/2006/relationships/tableStyles" Target="tableStyles.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font" Target="fonts/font1.fntdata"/><Relationship Id="rId102" Type="http://schemas.openxmlformats.org/officeDocument/2006/relationships/font" Target="fonts/font24.fntdata"/><Relationship Id="rId5" Type="http://schemas.openxmlformats.org/officeDocument/2006/relationships/slideMaster" Target="slideMasters/slideMaster5.xml"/><Relationship Id="rId90" Type="http://schemas.openxmlformats.org/officeDocument/2006/relationships/font" Target="fonts/font12.fntdata"/><Relationship Id="rId95" Type="http://schemas.openxmlformats.org/officeDocument/2006/relationships/font" Target="fonts/font17.fntdata"/><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font" Target="fonts/font2.fntdata"/><Relationship Id="rId85" Type="http://schemas.openxmlformats.org/officeDocument/2006/relationships/font" Target="fonts/font7.fntdata"/><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font" Target="fonts/font25.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font" Target="fonts/font5.fntdata"/><Relationship Id="rId88" Type="http://schemas.openxmlformats.org/officeDocument/2006/relationships/font" Target="fonts/font10.fntdata"/><Relationship Id="rId91" Type="http://schemas.openxmlformats.org/officeDocument/2006/relationships/font" Target="fonts/font13.fntdata"/><Relationship Id="rId96"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handoutMaster" Target="handoutMasters/handoutMaster1.xml"/><Relationship Id="rId81" Type="http://schemas.openxmlformats.org/officeDocument/2006/relationships/font" Target="fonts/font3.fntdata"/><Relationship Id="rId86" Type="http://schemas.openxmlformats.org/officeDocument/2006/relationships/font" Target="fonts/font8.fntdata"/><Relationship Id="rId94" Type="http://schemas.openxmlformats.org/officeDocument/2006/relationships/font" Target="fonts/font16.fntdata"/><Relationship Id="rId99" Type="http://schemas.openxmlformats.org/officeDocument/2006/relationships/font" Target="fonts/font21.fntdata"/><Relationship Id="rId101" Type="http://schemas.openxmlformats.org/officeDocument/2006/relationships/font" Target="fonts/font23.fntdata"/><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font" Target="fonts/font19.fntdata"/><Relationship Id="rId104"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font" Target="fonts/font14.fntdata"/><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font" Target="fonts/font9.fntdata"/><Relationship Id="rId61" Type="http://schemas.openxmlformats.org/officeDocument/2006/relationships/slide" Target="slides/slide56.xml"/><Relationship Id="rId82" Type="http://schemas.openxmlformats.org/officeDocument/2006/relationships/font" Target="fonts/font4.fntdata"/><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notesMaster" Target="notesMasters/notesMaster1.xml"/><Relationship Id="rId100" Type="http://schemas.openxmlformats.org/officeDocument/2006/relationships/font" Target="fonts/font22.fntdata"/><Relationship Id="rId105"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font" Target="fonts/font15.fntdata"/><Relationship Id="rId98" Type="http://schemas.openxmlformats.org/officeDocument/2006/relationships/font" Target="fonts/font20.fntdata"/><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F6D8C2C-140D-4964-8C77-0340F4C734F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2.0  A Lifestyle Medicine Approach to Pediatric Obesity</a:t>
            </a:r>
          </a:p>
        </p:txBody>
      </p:sp>
      <p:sp>
        <p:nvSpPr>
          <p:cNvPr id="3" name="Date Placeholder 2">
            <a:extLst>
              <a:ext uri="{FF2B5EF4-FFF2-40B4-BE49-F238E27FC236}">
                <a16:creationId xmlns:a16="http://schemas.microsoft.com/office/drawing/2014/main" id="{8F5E318E-3EA3-4D05-85B9-4C18319D760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lang="en-US"/>
              <a:t>4/21/2022</a:t>
            </a:r>
          </a:p>
        </p:txBody>
      </p:sp>
      <p:sp>
        <p:nvSpPr>
          <p:cNvPr id="4" name="Footer Placeholder 3">
            <a:extLst>
              <a:ext uri="{FF2B5EF4-FFF2-40B4-BE49-F238E27FC236}">
                <a16:creationId xmlns:a16="http://schemas.microsoft.com/office/drawing/2014/main" id="{1DD17496-44C3-4070-98D0-7D6D6A28F11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FEC6A1F-3805-40EF-8C94-D8EC0A33E3F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F8EAA13-51B1-4EA6-BF41-66EE7E44A8E9}" type="slidenum">
              <a:rPr lang="en-US" smtClean="0"/>
              <a:t>‹#›</a:t>
            </a:fld>
            <a:endParaRPr lang="en-US"/>
          </a:p>
        </p:txBody>
      </p:sp>
    </p:spTree>
    <p:extLst>
      <p:ext uri="{BB962C8B-B14F-4D97-AF65-F5344CB8AC3E}">
        <p14:creationId xmlns:p14="http://schemas.microsoft.com/office/powerpoint/2010/main" val="465900234"/>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hf ftr="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e964563f4e_0_1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0" name="Google Shape;420;ge964563f4e_0_12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124b6b37a35_0_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124b6b37a35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1000"/>
              </a:spcBef>
              <a:spcAft>
                <a:spcPts val="0"/>
              </a:spcAft>
              <a:buClr>
                <a:schemeClr val="dk1"/>
              </a:buClr>
              <a:buSzPts val="1100"/>
              <a:buFont typeface="Arial"/>
              <a:buNone/>
            </a:pPr>
            <a:endParaRPr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e964563f4e_0_7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e964563f4e_0_7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3) Awareness, interest, readiness? </a:t>
            </a:r>
            <a:endParaRPr/>
          </a:p>
          <a:p>
            <a:pPr marL="0" lvl="0" indent="0" algn="l" rtl="0">
              <a:spcBef>
                <a:spcPts val="0"/>
              </a:spcBef>
              <a:spcAft>
                <a:spcPts val="0"/>
              </a:spcAft>
              <a:buNone/>
            </a:pPr>
            <a:r>
              <a:rPr lang="en"/>
              <a:t>4) </a:t>
            </a:r>
            <a:r>
              <a:rPr lang="en" sz="1200">
                <a:solidFill>
                  <a:schemeClr val="dk1"/>
                </a:solidFill>
                <a:latin typeface="Verdana"/>
                <a:ea typeface="Verdana"/>
                <a:cs typeface="Verdana"/>
                <a:sym typeface="Verdana"/>
              </a:rPr>
              <a:t>If YES, agree on a </a:t>
            </a:r>
            <a:r>
              <a:rPr lang="en" sz="1200" u="sng">
                <a:solidFill>
                  <a:schemeClr val="dk1"/>
                </a:solidFill>
                <a:latin typeface="Verdana"/>
                <a:ea typeface="Verdana"/>
                <a:cs typeface="Verdana"/>
                <a:sym typeface="Verdana"/>
              </a:rPr>
              <a:t>separate appointment </a:t>
            </a:r>
            <a:r>
              <a:rPr lang="en" sz="1200">
                <a:solidFill>
                  <a:schemeClr val="dk1"/>
                </a:solidFill>
                <a:latin typeface="Verdana"/>
                <a:ea typeface="Verdana"/>
                <a:cs typeface="Verdana"/>
                <a:sym typeface="Verdana"/>
              </a:rPr>
              <a:t>(intake). If NOT, gently make connections to related health issues and ASK permission to revisit this. </a:t>
            </a:r>
            <a:endParaRPr sz="1200">
              <a:solidFill>
                <a:srgbClr val="FF0000"/>
              </a:solidFill>
              <a:latin typeface="Verdana"/>
              <a:ea typeface="Verdana"/>
              <a:cs typeface="Verdana"/>
              <a:sym typeface="Verdana"/>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ee4772edb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ee4772edb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f0d16f82e6_1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f0d16f82e6_1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f0d16f82e6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f0d16f82e6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1000"/>
              </a:spcBef>
              <a:spcAft>
                <a:spcPts val="0"/>
              </a:spcAft>
              <a:buClr>
                <a:schemeClr val="dk1"/>
              </a:buClr>
              <a:buSzPts val="1100"/>
              <a:buFont typeface="Arial"/>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f06141303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f06141303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e9de6a0c89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e9de6a0c8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SWYC (social and well being of young children) comprehensive screener</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1219d6eeee9_0_2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1219d6eeee9_0_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We underestimate the complex relationship between</a:t>
            </a:r>
            <a:r>
              <a:rPr lang="en" sz="1200">
                <a:solidFill>
                  <a:srgbClr val="FF0000"/>
                </a:solidFill>
                <a:latin typeface="Verdana"/>
                <a:ea typeface="Verdana"/>
                <a:cs typeface="Verdana"/>
                <a:sym typeface="Verdana"/>
              </a:rPr>
              <a:t> </a:t>
            </a:r>
            <a:r>
              <a:rPr lang="en" sz="1200">
                <a:solidFill>
                  <a:schemeClr val="dk1"/>
                </a:solidFill>
                <a:latin typeface="Verdana"/>
                <a:ea typeface="Verdana"/>
                <a:cs typeface="Verdana"/>
                <a:sym typeface="Verdana"/>
              </a:rPr>
              <a:t>obesity and trauma (ACEs) and obesity and the social determinants of health.  These issues extend beyond habits and emotional eating. </a:t>
            </a:r>
            <a:endParaRPr>
              <a:solidFill>
                <a:schemeClr val="dk1"/>
              </a:solidFill>
              <a:latin typeface="Verdana"/>
              <a:ea typeface="Verdana"/>
              <a:cs typeface="Verdana"/>
              <a:sym typeface="Verdana"/>
            </a:endParaRPr>
          </a:p>
          <a:p>
            <a:pPr marL="0" lvl="0" indent="0" algn="l" rtl="0">
              <a:lnSpc>
                <a:spcPct val="90000"/>
              </a:lnSpc>
              <a:spcBef>
                <a:spcPts val="0"/>
              </a:spcBef>
              <a:spcAft>
                <a:spcPts val="0"/>
              </a:spcAft>
              <a:buClr>
                <a:schemeClr val="dk1"/>
              </a:buClr>
              <a:buSzPts val="1100"/>
              <a:buFont typeface="Arial"/>
              <a:buNone/>
            </a:pPr>
            <a:endParaRPr sz="1200">
              <a:solidFill>
                <a:schemeClr val="dk1"/>
              </a:solidFill>
              <a:latin typeface="Verdana"/>
              <a:ea typeface="Verdana"/>
              <a:cs typeface="Verdana"/>
              <a:sym typeface="Verdana"/>
            </a:endParaRPr>
          </a:p>
          <a:p>
            <a:pPr marL="0" lvl="0" indent="0" algn="l" rtl="0">
              <a:lnSpc>
                <a:spcPct val="90000"/>
              </a:lnSpc>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–Structural brain differences are found in the areas of the brain linked to appetite control. Increased stress raises cortisol release, increases insulin resistance, alters satiety. Food scarcity is associated with hoarding, overeating. </a:t>
            </a:r>
            <a:endParaRPr sz="1200">
              <a:solidFill>
                <a:schemeClr val="dk1"/>
              </a:solidFill>
              <a:latin typeface="Verdana"/>
              <a:ea typeface="Verdana"/>
              <a:cs typeface="Verdana"/>
              <a:sym typeface="Verdana"/>
            </a:endParaRPr>
          </a:p>
          <a:p>
            <a:pPr marL="0" lvl="0" indent="0" algn="l" rtl="0">
              <a:lnSpc>
                <a:spcPct val="90000"/>
              </a:lnSpc>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–The field of study called Epigenetics revolves around this complex interplay between our genes and our environmental triggers</a:t>
            </a:r>
            <a:endParaRPr sz="1200">
              <a:solidFill>
                <a:schemeClr val="dk1"/>
              </a:solidFill>
              <a:latin typeface="Verdana"/>
              <a:ea typeface="Verdana"/>
              <a:cs typeface="Verdana"/>
              <a:sym typeface="Verdana"/>
            </a:endParaRP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e964563f4e_0_10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9" name="Google Shape;559;ge964563f4e_0_10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Our template has drop downs to remind a provider of the recommendations in different categories</a:t>
            </a:r>
            <a:endParaRPr/>
          </a:p>
        </p:txBody>
      </p:sp>
      <p:sp>
        <p:nvSpPr>
          <p:cNvPr id="560" name="Google Shape;560;ge964563f4e_0_10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19</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e964563f4e_0_10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0" name="Google Shape;570;ge964563f4e_0_10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 would advocate that every practice should have access to a dietician by telehealth or in person for referral for patients that are &gt; 95% and ready for change. But many practice do not have a dietician to refer to. Most of the nutrition goals can be set by primary care providers if they have the right resources and handouts to guide them. We are sharing all of our resources with you today to make that easier.</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f0d16f82e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f0d16f82e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e964563f4e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9" name="Google Shape;579;ge964563f4e_0_2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Behavior Change can be difficult because it’s so personal,  non-linear ,and long-term. Also, in pediatrics, it usually involves more than just the identified patient.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ebdcbcfd1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ebdcbcfd1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b86592b6d5_0_2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 name="Google Shape;594;gb86592b6d5_0_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The  #1  theory of human behavioral change is</a:t>
            </a:r>
            <a:r>
              <a:rPr lang="en">
                <a:solidFill>
                  <a:schemeClr val="dk1"/>
                </a:solidFill>
                <a:latin typeface="Verdana"/>
                <a:ea typeface="Verdana"/>
                <a:cs typeface="Verdana"/>
                <a:sym typeface="Verdana"/>
              </a:rPr>
              <a:t> SELF DETERMINATION. </a:t>
            </a:r>
            <a:r>
              <a:rPr lang="en" sz="1200">
                <a:solidFill>
                  <a:srgbClr val="212121"/>
                </a:solidFill>
                <a:highlight>
                  <a:srgbClr val="FFFFFF"/>
                </a:highlight>
                <a:latin typeface="Verdana"/>
                <a:ea typeface="Verdana"/>
                <a:cs typeface="Verdana"/>
                <a:sym typeface="Verdana"/>
              </a:rPr>
              <a:t>SD refers to each person's ability to make choices and manage their own life. This is at the foundation of motivational interviewing-- it’s a patient-centered, coaching style that puts the patient in the driver seat as the expert on her own life.</a:t>
            </a:r>
            <a:endParaRPr i="1">
              <a:latin typeface="Verdana"/>
              <a:ea typeface="Verdana"/>
              <a:cs typeface="Verdana"/>
              <a:sym typeface="Verdana"/>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ee4772edbe_0_4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ee4772edbe_0_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b86592b6d5_0_1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2" name="Google Shape;612;gb86592b6d5_0_15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No matter how high the BMI is or how many comorbidities we recognize...when we give advice and a person isn’t ready, or give advice when we don’t know their situation, or worse when we criticize or shame…. all we do is drive folks away from the very place we hope to point them. The bottom line for us as providers is : </a:t>
            </a:r>
            <a:r>
              <a:rPr lang="en" sz="1200" u="sng">
                <a:solidFill>
                  <a:schemeClr val="dk1"/>
                </a:solidFill>
                <a:latin typeface="Calibri"/>
                <a:ea typeface="Calibri"/>
                <a:cs typeface="Calibri"/>
                <a:sym typeface="Calibri"/>
              </a:rPr>
              <a:t>We have to pay attention to what our patient is ready to do, not what we are ready to tell them to d</a:t>
            </a:r>
            <a:r>
              <a:rPr lang="en" sz="1200">
                <a:solidFill>
                  <a:schemeClr val="dk1"/>
                </a:solidFill>
                <a:latin typeface="Calibri"/>
                <a:ea typeface="Calibri"/>
                <a:cs typeface="Calibri"/>
                <a:sym typeface="Calibri"/>
              </a:rPr>
              <a:t>o .  Through our algorithm, we emphasize that </a:t>
            </a:r>
            <a:r>
              <a:rPr lang="en">
                <a:solidFill>
                  <a:schemeClr val="dk1"/>
                </a:solidFill>
              </a:rPr>
              <a:t>readiness to change is at the core of our approach. </a:t>
            </a:r>
            <a:endParaRPr u="sng">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12557be488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1" name="Google Shape;621;g12557be488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No matter how high the BMI is or how many comorbidities we recognize...when we give advice and a person isn’t ready, or give advice when we don’t know their situation, or worse when we criticize or shame…. all we do is drive folks away from the very place we hope to point them. The bottom line for us as providers is : </a:t>
            </a:r>
            <a:r>
              <a:rPr lang="en" sz="1200" u="sng">
                <a:solidFill>
                  <a:schemeClr val="dk1"/>
                </a:solidFill>
                <a:latin typeface="Calibri"/>
                <a:ea typeface="Calibri"/>
                <a:cs typeface="Calibri"/>
                <a:sym typeface="Calibri"/>
              </a:rPr>
              <a:t>We have to pay attention to what our patient is ready to do, not what we are ready to tell them to d</a:t>
            </a:r>
            <a:r>
              <a:rPr lang="en" sz="1200">
                <a:solidFill>
                  <a:schemeClr val="dk1"/>
                </a:solidFill>
                <a:latin typeface="Calibri"/>
                <a:ea typeface="Calibri"/>
                <a:cs typeface="Calibri"/>
                <a:sym typeface="Calibri"/>
              </a:rPr>
              <a:t>o .  Through our algorithm, we emphasize that </a:t>
            </a:r>
            <a:r>
              <a:rPr lang="en">
                <a:solidFill>
                  <a:schemeClr val="dk1"/>
                </a:solidFill>
              </a:rPr>
              <a:t>readiness to change is at the core of our approach. </a:t>
            </a:r>
            <a:endParaRPr u="sng">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ee4772edbe_0_4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3" name="Google Shape;633;gee4772edbe_0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have to resist our “righting reflex” when patients aren’t ready for change. Our goal should be to build an alliance with the patient.  </a:t>
            </a:r>
            <a:endParaRPr u="sng"/>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12557be488f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2" name="Google Shape;642;g12557be488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12557be488f_0_2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If the patient is truly leading, you should starting with ideas will be both attainable and relevant. Then TAF covers “specific, measurable and time-based” </a:t>
            </a:r>
            <a:endParaRPr/>
          </a:p>
        </p:txBody>
      </p:sp>
      <p:sp>
        <p:nvSpPr>
          <p:cNvPr id="650" name="Google Shape;650;g12557be488f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12557be488f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0" name="Google Shape;660;g12557be488f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Success is directly related to FREQUENCY and QUALITY of provider contact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e964563f4e_0_2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e964563f4e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ece5ef6d12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9" name="Google Shape;669;gece5ef6d12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solidFill>
                <a:srgbClr val="3F3F3F"/>
              </a:solidFill>
              <a:latin typeface="Libre Franklin"/>
              <a:ea typeface="Libre Franklin"/>
              <a:cs typeface="Libre Franklin"/>
              <a:sym typeface="Libre Franklin"/>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124be7a6e14_3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7" name="Google Shape;677;g124be7a6e14_3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1000"/>
              </a:spcBef>
              <a:spcAft>
                <a:spcPts val="0"/>
              </a:spcAft>
              <a:buNone/>
            </a:pPr>
            <a:r>
              <a:rPr lang="en">
                <a:solidFill>
                  <a:srgbClr val="202124"/>
                </a:solidFill>
                <a:highlight>
                  <a:srgbClr val="FFFFFF"/>
                </a:highlight>
                <a:latin typeface="Verdana"/>
                <a:ea typeface="Verdana"/>
                <a:cs typeface="Verdana"/>
                <a:sym typeface="Verdana"/>
              </a:rPr>
              <a:t>COMPLEX RELATIONSHIP. </a:t>
            </a:r>
            <a:endParaRPr>
              <a:solidFill>
                <a:srgbClr val="202124"/>
              </a:solidFill>
              <a:highlight>
                <a:srgbClr val="FFFFFF"/>
              </a:highlight>
              <a:latin typeface="Verdana"/>
              <a:ea typeface="Verdana"/>
              <a:cs typeface="Verdana"/>
              <a:sym typeface="Verdana"/>
            </a:endParaRPr>
          </a:p>
          <a:p>
            <a:pPr marL="0" lvl="0" indent="0" algn="l" rtl="0">
              <a:lnSpc>
                <a:spcPct val="90000"/>
              </a:lnSpc>
              <a:spcBef>
                <a:spcPts val="1000"/>
              </a:spcBef>
              <a:spcAft>
                <a:spcPts val="0"/>
              </a:spcAft>
              <a:buNone/>
            </a:pPr>
            <a:r>
              <a:rPr lang="en" sz="1200">
                <a:solidFill>
                  <a:srgbClr val="333333"/>
                </a:solidFill>
                <a:highlight>
                  <a:schemeClr val="lt1"/>
                </a:highlight>
                <a:latin typeface="Verdana"/>
                <a:ea typeface="Verdana"/>
                <a:cs typeface="Verdana"/>
                <a:sym typeface="Verdana"/>
              </a:rPr>
              <a:t>Childhood obesity is linked to mental health issues such as depression and anxiety as an adult. Thought to be related to both physical effects of obesity and the psychosocial co morbidities.</a:t>
            </a:r>
            <a:endParaRPr>
              <a:solidFill>
                <a:srgbClr val="202124"/>
              </a:solidFill>
              <a:highlight>
                <a:srgbClr val="FFFFFF"/>
              </a:highlight>
              <a:latin typeface="Verdana"/>
              <a:ea typeface="Verdana"/>
              <a:cs typeface="Verdana"/>
              <a:sym typeface="Verdana"/>
            </a:endParaRPr>
          </a:p>
          <a:p>
            <a:pPr marL="0" lvl="0" indent="0" algn="l" rtl="0">
              <a:lnSpc>
                <a:spcPct val="90000"/>
              </a:lnSpc>
              <a:spcBef>
                <a:spcPts val="1000"/>
              </a:spcBef>
              <a:spcAft>
                <a:spcPts val="0"/>
              </a:spcAft>
              <a:buNone/>
            </a:pPr>
            <a:r>
              <a:rPr lang="en">
                <a:solidFill>
                  <a:srgbClr val="202124"/>
                </a:solidFill>
                <a:highlight>
                  <a:srgbClr val="FFFFFF"/>
                </a:highlight>
                <a:latin typeface="Verdana"/>
                <a:ea typeface="Verdana"/>
                <a:cs typeface="Verdana"/>
                <a:sym typeface="Verdana"/>
              </a:rPr>
              <a:t>EXAMPLE You may have a patient in your office with DEPRESSION/ANXIETY - they likely have </a:t>
            </a:r>
            <a:r>
              <a:rPr lang="en">
                <a:solidFill>
                  <a:schemeClr val="dk1"/>
                </a:solidFill>
                <a:highlight>
                  <a:srgbClr val="FFFFFF"/>
                </a:highlight>
                <a:latin typeface="Verdana"/>
                <a:ea typeface="Verdana"/>
                <a:cs typeface="Verdana"/>
                <a:sym typeface="Verdana"/>
              </a:rPr>
              <a:t>disordered sleep, appetite dysregulation, increased stress hormones, and probably a low level of physical activity and social isolation... all of which can contribute obesity. Or we may have a patient with OBESITY - with comorbidities such as diabetes or SCFE with poor mobility, they may also experience bullying or stigma all of which can lead to depression and anxiety.</a:t>
            </a:r>
            <a:endParaRPr>
              <a:solidFill>
                <a:schemeClr val="dk1"/>
              </a:solidFill>
              <a:highlight>
                <a:srgbClr val="FFFFFF"/>
              </a:highlight>
              <a:latin typeface="Verdana"/>
              <a:ea typeface="Verdana"/>
              <a:cs typeface="Verdana"/>
              <a:sym typeface="Verdana"/>
            </a:endParaRPr>
          </a:p>
          <a:p>
            <a:pPr marL="0" lvl="0" indent="0" algn="l" rtl="0">
              <a:lnSpc>
                <a:spcPct val="90000"/>
              </a:lnSpc>
              <a:spcBef>
                <a:spcPts val="1000"/>
              </a:spcBef>
              <a:spcAft>
                <a:spcPts val="0"/>
              </a:spcAft>
              <a:buNone/>
            </a:pPr>
            <a:r>
              <a:rPr lang="en">
                <a:solidFill>
                  <a:srgbClr val="202124"/>
                </a:solidFill>
                <a:highlight>
                  <a:srgbClr val="FFFFFF"/>
                </a:highlight>
                <a:latin typeface="Verdana"/>
                <a:ea typeface="Verdana"/>
                <a:cs typeface="Verdana"/>
                <a:sym typeface="Verdana"/>
              </a:rPr>
              <a:t>SLEEP: Disordered sleep causes disrupts hormones that regulate appetite and insulin, and disordered sleep leads to poor energy which can lead to obesity. OR you can have a patient with OBESITY leading to disordered sleep from co-morbid anxiety/depression or severe OSA</a:t>
            </a:r>
            <a:endParaRPr>
              <a:solidFill>
                <a:srgbClr val="202124"/>
              </a:solidFill>
              <a:highlight>
                <a:srgbClr val="FFFFFF"/>
              </a:highlight>
              <a:latin typeface="Verdana"/>
              <a:ea typeface="Verdana"/>
              <a:cs typeface="Verdana"/>
              <a:sym typeface="Verdana"/>
            </a:endParaRPr>
          </a:p>
          <a:p>
            <a:pPr marL="0" lvl="0" indent="0" algn="l" rtl="0">
              <a:lnSpc>
                <a:spcPct val="90000"/>
              </a:lnSpc>
              <a:spcBef>
                <a:spcPts val="1000"/>
              </a:spcBef>
              <a:spcAft>
                <a:spcPts val="0"/>
              </a:spcAft>
              <a:buNone/>
            </a:pPr>
            <a:r>
              <a:rPr lang="en">
                <a:solidFill>
                  <a:srgbClr val="202124"/>
                </a:solidFill>
                <a:highlight>
                  <a:srgbClr val="FFFFFF"/>
                </a:highlight>
                <a:latin typeface="Verdana"/>
                <a:ea typeface="Verdana"/>
                <a:cs typeface="Verdana"/>
                <a:sym typeface="Verdana"/>
              </a:rPr>
              <a:t>STRESS: A patient with </a:t>
            </a:r>
            <a:r>
              <a:rPr lang="en" u="sng">
                <a:solidFill>
                  <a:srgbClr val="202124"/>
                </a:solidFill>
                <a:highlight>
                  <a:srgbClr val="FFFFFF"/>
                </a:highlight>
                <a:latin typeface="Verdana"/>
                <a:ea typeface="Verdana"/>
                <a:cs typeface="Verdana"/>
                <a:sym typeface="Verdana"/>
              </a:rPr>
              <a:t>chronic stress or trauma (ACES)</a:t>
            </a:r>
            <a:r>
              <a:rPr lang="en">
                <a:solidFill>
                  <a:srgbClr val="202124"/>
                </a:solidFill>
                <a:highlight>
                  <a:srgbClr val="FFFFFF"/>
                </a:highlight>
                <a:latin typeface="Verdana"/>
                <a:ea typeface="Verdana"/>
                <a:cs typeface="Verdana"/>
                <a:sym typeface="Verdana"/>
              </a:rPr>
              <a:t> is in a state of inflammation often with anxiety, depression, poor sleep, disrupted hormones that regulate appetite, metabolism, and abnormal fat storage leading to obesity OR you may have a patient </a:t>
            </a:r>
            <a:r>
              <a:rPr lang="en" u="sng">
                <a:solidFill>
                  <a:srgbClr val="202124"/>
                </a:solidFill>
                <a:highlight>
                  <a:srgbClr val="FFFFFF"/>
                </a:highlight>
                <a:latin typeface="Verdana"/>
                <a:ea typeface="Verdana"/>
                <a:cs typeface="Verdana"/>
                <a:sym typeface="Verdana"/>
              </a:rPr>
              <a:t>with obesity</a:t>
            </a:r>
            <a:r>
              <a:rPr lang="en">
                <a:solidFill>
                  <a:srgbClr val="202124"/>
                </a:solidFill>
                <a:highlight>
                  <a:srgbClr val="FFFFFF"/>
                </a:highlight>
                <a:latin typeface="Verdana"/>
                <a:ea typeface="Verdana"/>
                <a:cs typeface="Verdana"/>
                <a:sym typeface="Verdana"/>
              </a:rPr>
              <a:t> who due to the burden of their disease</a:t>
            </a:r>
            <a:r>
              <a:rPr lang="en">
                <a:solidFill>
                  <a:srgbClr val="202124"/>
                </a:solidFill>
                <a:highlight>
                  <a:schemeClr val="lt1"/>
                </a:highlight>
                <a:latin typeface="Verdana"/>
                <a:ea typeface="Verdana"/>
                <a:cs typeface="Verdana"/>
                <a:sym typeface="Verdana"/>
              </a:rPr>
              <a:t> starts experiencing chronic stress</a:t>
            </a:r>
            <a:endParaRPr>
              <a:solidFill>
                <a:srgbClr val="202124"/>
              </a:solidFill>
              <a:highlight>
                <a:srgbClr val="FFFFFF"/>
              </a:highlight>
              <a:latin typeface="Verdana"/>
              <a:ea typeface="Verdana"/>
              <a:cs typeface="Verdana"/>
              <a:sym typeface="Verdana"/>
            </a:endParaRPr>
          </a:p>
          <a:p>
            <a:pPr marL="0" lvl="0" indent="0" algn="l" rtl="0">
              <a:lnSpc>
                <a:spcPct val="90000"/>
              </a:lnSpc>
              <a:spcBef>
                <a:spcPts val="1000"/>
              </a:spcBef>
              <a:spcAft>
                <a:spcPts val="0"/>
              </a:spcAft>
              <a:buNone/>
            </a:pPr>
            <a:endParaRPr>
              <a:solidFill>
                <a:srgbClr val="202124"/>
              </a:solidFill>
              <a:highlight>
                <a:srgbClr val="FFFFFF"/>
              </a:highlight>
              <a:latin typeface="Verdana"/>
              <a:ea typeface="Verdana"/>
              <a:cs typeface="Verdana"/>
              <a:sym typeface="Verdana"/>
            </a:endParaRPr>
          </a:p>
          <a:p>
            <a:pPr marL="0" lvl="0" indent="0" algn="l" rtl="0">
              <a:lnSpc>
                <a:spcPct val="90000"/>
              </a:lnSpc>
              <a:spcBef>
                <a:spcPts val="1000"/>
              </a:spcBef>
              <a:spcAft>
                <a:spcPts val="0"/>
              </a:spcAft>
              <a:buClr>
                <a:schemeClr val="dk1"/>
              </a:buClr>
              <a:buSzPts val="1100"/>
              <a:buFont typeface="Arial"/>
              <a:buNone/>
            </a:pPr>
            <a:endParaRPr sz="1400">
              <a:solidFill>
                <a:srgbClr val="202124"/>
              </a:solidFill>
              <a:highlight>
                <a:srgbClr val="FFFFFF"/>
              </a:highlight>
              <a:latin typeface="Verdana"/>
              <a:ea typeface="Verdana"/>
              <a:cs typeface="Verdana"/>
              <a:sym typeface="Verdana"/>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120c4d6e1c0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200">
                <a:solidFill>
                  <a:srgbClr val="434343"/>
                </a:solidFill>
                <a:latin typeface="Verdana"/>
                <a:ea typeface="Verdana"/>
                <a:cs typeface="Verdana"/>
                <a:sym typeface="Verdana"/>
              </a:rPr>
              <a:t>And those with improved mood have a higher likelihood of practicing regular healthy habits.</a:t>
            </a:r>
            <a:endParaRPr/>
          </a:p>
        </p:txBody>
      </p:sp>
      <p:sp>
        <p:nvSpPr>
          <p:cNvPr id="684" name="Google Shape;684;g120c4d6e1c0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e9de6a0c89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 name="Google Shape;698;ge9de6a0c89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 want to emphasize LM is NOT obesity medicine, but b</a:t>
            </a:r>
            <a:r>
              <a:rPr lang="en">
                <a:solidFill>
                  <a:schemeClr val="dk1"/>
                </a:solidFill>
              </a:rPr>
              <a:t>ecause obesity is a chronic disease, it fits perfectly into the model. </a:t>
            </a:r>
            <a:endParaRPr>
              <a:solidFill>
                <a:schemeClr val="dk1"/>
              </a:solidFill>
            </a:endParaRPr>
          </a:p>
          <a:p>
            <a:pPr marL="0" lvl="0" indent="0" algn="l" rtl="0">
              <a:spcBef>
                <a:spcPts val="0"/>
              </a:spcBef>
              <a:spcAft>
                <a:spcPts val="0"/>
              </a:spcAft>
              <a:buNone/>
            </a:pPr>
            <a:r>
              <a:rPr lang="en">
                <a:solidFill>
                  <a:schemeClr val="dk1"/>
                </a:solidFill>
              </a:rPr>
              <a:t>I’ll spend the most time on nutrition but I want to highlight the other pillars and how they can work synergistically or “through the back door” when the patient has a different primary concern</a:t>
            </a:r>
            <a:endParaRPr>
              <a:solidFill>
                <a:schemeClr val="dk1"/>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ee4772edbe_0_1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7" name="Google Shape;707;gee4772edbe_0_11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1219d6eeee9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4" name="Google Shape;714;g1219d6eeee9_0_1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200">
                <a:solidFill>
                  <a:srgbClr val="434343"/>
                </a:solidFill>
                <a:highlight>
                  <a:schemeClr val="lt1"/>
                </a:highlight>
                <a:latin typeface="Verdana"/>
                <a:ea typeface="Verdana"/>
                <a:cs typeface="Verdana"/>
                <a:sym typeface="Verdana"/>
              </a:rPr>
              <a:t>One thing that is helpful to do is to take a step back and ask “Where do people live the longest, healthiest lives and what do they have in common? These</a:t>
            </a:r>
            <a:r>
              <a:rPr lang="en">
                <a:solidFill>
                  <a:schemeClr val="dk1"/>
                </a:solidFill>
              </a:rPr>
              <a:t> are 5 communities in the world where people live to the age of 100 at a rate that is 10 x greater than in the USA with lower rates of chronic disease  I like to point out to my patients that the HEALTHIEST COMMUNITIES IN THE WORLD are NOT the wealthiest in terms of income. These communities are  naturally active every day, they are socially connected, and they don’t smoke. Most importantly, they eat the most plants - in fact 95% of their diet is from plants and only 5% comes from animal products. A FAR difference from our eating patterns. These healthy pockets don’t have different DNA than those around them, they have different lifestyle habits. </a:t>
            </a:r>
            <a:endParaRPr sz="1200">
              <a:solidFill>
                <a:schemeClr val="dk1"/>
              </a:solidFill>
              <a:latin typeface="Verdana"/>
              <a:ea typeface="Verdana"/>
              <a:cs typeface="Verdana"/>
              <a:sym typeface="Verdana"/>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g1219d6eeee9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2" name="Google Shape;722;g1219d6eeee9_0_1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br>
              <a:rPr lang="en">
                <a:solidFill>
                  <a:schemeClr val="dk1"/>
                </a:solidFill>
              </a:rPr>
            </a:br>
            <a:endParaRPr>
              <a:solidFill>
                <a:schemeClr val="dk1"/>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124be7a6e14_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 name="Google Shape;730;g124be7a6e14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Fatty streaks can be seen in children’s arteries as young as 3 yrs old.  By 10 nearly ALL children have fatty streaks. </a:t>
            </a:r>
            <a:r>
              <a:rPr lang="en" sz="1200">
                <a:solidFill>
                  <a:schemeClr val="dk1"/>
                </a:solidFill>
              </a:rPr>
              <a:t>By 20, fatty streaks in the CORONARY ARTERIES. A </a:t>
            </a:r>
            <a:r>
              <a:rPr lang="en" sz="1200" u="sng">
                <a:solidFill>
                  <a:schemeClr val="dk1"/>
                </a:solidFill>
              </a:rPr>
              <a:t>2018 study published in Nutrition Review</a:t>
            </a:r>
            <a:r>
              <a:rPr lang="en" sz="1200">
                <a:solidFill>
                  <a:schemeClr val="dk1"/>
                </a:solidFill>
              </a:rPr>
              <a:t> found that a Plant Based diet in childhood decreases the risk of CV disease as an adult. </a:t>
            </a:r>
            <a:r>
              <a:rPr lang="en" sz="1200">
                <a:solidFill>
                  <a:schemeClr val="dk1"/>
                </a:solidFill>
                <a:latin typeface="Quattrocento Sans"/>
                <a:ea typeface="Quattrocento Sans"/>
                <a:cs typeface="Quattrocento Sans"/>
                <a:sym typeface="Quattrocento Sans"/>
              </a:rPr>
              <a:t> </a:t>
            </a:r>
            <a:r>
              <a:rPr lang="en" sz="1200">
                <a:solidFill>
                  <a:schemeClr val="dk1"/>
                </a:solidFill>
              </a:rPr>
              <a:t>This makes sense, because  cholesterol ONLY comes from animal products and fiber (that flushes out cholesterol) is ONLY found in plants. In LM, we classify heart disease  as a foodborne illness </a:t>
            </a:r>
            <a:r>
              <a:rPr lang="en">
                <a:solidFill>
                  <a:schemeClr val="dk1"/>
                </a:solidFill>
              </a:rPr>
              <a:t>A WFPB diet is the only diet shown to be able to reverse CAD alone without the use of lipid lowering agents</a:t>
            </a:r>
            <a:endParaRPr>
              <a:solidFill>
                <a:schemeClr val="dk1"/>
              </a:solidFill>
            </a:endParaRPr>
          </a:p>
          <a:p>
            <a:pPr marL="0" lvl="0" indent="0" algn="l" rtl="0">
              <a:lnSpc>
                <a:spcPct val="90000"/>
              </a:lnSpc>
              <a:spcBef>
                <a:spcPts val="1000"/>
              </a:spcBef>
              <a:spcAft>
                <a:spcPts val="0"/>
              </a:spcAft>
              <a:buClr>
                <a:schemeClr val="dk1"/>
              </a:buClr>
              <a:buSzPts val="1100"/>
              <a:buFont typeface="Arial"/>
              <a:buNone/>
            </a:pPr>
            <a:r>
              <a:rPr lang="en">
                <a:solidFill>
                  <a:srgbClr val="FF0000"/>
                </a:solidFill>
              </a:rPr>
              <a:t>Hot dogs, sausages, ham</a:t>
            </a:r>
            <a:r>
              <a:rPr lang="en">
                <a:solidFill>
                  <a:schemeClr val="dk1"/>
                </a:solidFill>
              </a:rPr>
              <a:t>, beef jerky, corned beef, some deli meats</a:t>
            </a:r>
            <a:endParaRPr>
              <a:solidFill>
                <a:schemeClr val="dk1"/>
              </a:solidFill>
            </a:endParaRPr>
          </a:p>
          <a:p>
            <a:pPr marL="0" lvl="0" indent="0" algn="l" rtl="0">
              <a:lnSpc>
                <a:spcPct val="90000"/>
              </a:lnSpc>
              <a:spcBef>
                <a:spcPts val="1000"/>
              </a:spcBef>
              <a:spcAft>
                <a:spcPts val="0"/>
              </a:spcAft>
              <a:buClr>
                <a:schemeClr val="dk1"/>
              </a:buClr>
              <a:buSzPts val="1100"/>
              <a:buFont typeface="Arial"/>
              <a:buNone/>
            </a:pPr>
            <a:r>
              <a:rPr lang="en">
                <a:solidFill>
                  <a:schemeClr val="dk1"/>
                </a:solidFill>
                <a:highlight>
                  <a:srgbClr val="FFFF00"/>
                </a:highlight>
              </a:rPr>
              <a:t>Healthy plant-based nutrition </a:t>
            </a:r>
            <a:r>
              <a:rPr lang="en">
                <a:solidFill>
                  <a:schemeClr val="dk1"/>
                </a:solidFill>
              </a:rPr>
              <a:t> (Study published in Gut by researchers at Mass General Hospital. Estimated that nearly </a:t>
            </a:r>
            <a:r>
              <a:rPr lang="en" sz="1700">
                <a:solidFill>
                  <a:schemeClr val="dk1"/>
                </a:solidFill>
                <a:latin typeface="Verdana"/>
                <a:ea typeface="Verdana"/>
                <a:cs typeface="Verdana"/>
                <a:sym typeface="Verdana"/>
              </a:rPr>
              <a:t>⅓ </a:t>
            </a:r>
            <a:r>
              <a:rPr lang="en">
                <a:solidFill>
                  <a:schemeClr val="dk1"/>
                </a:solidFill>
                <a:latin typeface="Verdana"/>
                <a:ea typeface="Verdana"/>
                <a:cs typeface="Verdana"/>
                <a:sym typeface="Verdana"/>
              </a:rPr>
              <a:t>of cases would have been prevented if 1 of 2 exposures were not present - </a:t>
            </a:r>
            <a:r>
              <a:rPr lang="en" u="sng">
                <a:solidFill>
                  <a:schemeClr val="dk1"/>
                </a:solidFill>
                <a:latin typeface="Verdana"/>
                <a:ea typeface="Verdana"/>
                <a:cs typeface="Verdana"/>
                <a:sym typeface="Verdana"/>
              </a:rPr>
              <a:t>poor diet or socioeconomic deprivation</a:t>
            </a:r>
            <a:r>
              <a:rPr lang="en">
                <a:solidFill>
                  <a:schemeClr val="dk1"/>
                </a:solidFill>
                <a:latin typeface="Verdana"/>
                <a:ea typeface="Verdana"/>
                <a:cs typeface="Verdana"/>
                <a:sym typeface="Verdana"/>
              </a:rPr>
              <a:t> (SDH).</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1219d6eeee9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8" name="Google Shape;738;g1219d6eeee9_0_1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Although WFPB eating patterns are growing in popularity over recent years, these patterns are strongly rooted in long standing cultural traditions from around the world, which has worked well in our clinic with families who have eating traditions from central and south america, africa and india.</a:t>
            </a:r>
            <a:endParaRPr>
              <a:solidFill>
                <a:schemeClr val="dk1"/>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1219d6eeee9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5" name="Google Shape;745;g1219d6eeee9_0_1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Fat intake, cholesterol is only found in animal products. In contrast to plant foods, these foods are calorically dense and low in nutrition value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1219d6eeee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4" name="Google Shape;444;g1219d6eeee9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latin typeface="Verdana"/>
                <a:ea typeface="Verdana"/>
                <a:cs typeface="Verdana"/>
                <a:sym typeface="Verdana"/>
              </a:rPr>
              <a:t>At a society level…</a:t>
            </a:r>
            <a:endParaRPr>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a:solidFill>
                  <a:schemeClr val="dk1"/>
                </a:solidFill>
                <a:latin typeface="Verdana"/>
                <a:ea typeface="Verdana"/>
                <a:cs typeface="Verdana"/>
                <a:sym typeface="Verdana"/>
              </a:rPr>
              <a:t>Pediatricians are now managing more chronic disease than ever before</a:t>
            </a:r>
            <a:endParaRPr>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a:solidFill>
                  <a:schemeClr val="dk1"/>
                </a:solidFill>
              </a:rPr>
              <a:t> It should be alarming that Type 2 Diabetes is no longer called “adult onset diabetes” because it’s now so common in pediatrics.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2015 NEJM study showed that 30-50% of children with obesity carry at least 1  cardiometabolic risk factor, increasing in number with the increasing severity of obesity. This is chronic disease on chronic disease.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600">
              <a:solidFill>
                <a:schemeClr val="dk1"/>
              </a:solidFill>
              <a:latin typeface="Verdana"/>
              <a:ea typeface="Verdana"/>
              <a:cs typeface="Verdana"/>
              <a:sym typeface="Verdana"/>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120c4d6e1c0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5" name="Google Shape;755;g120c4d6e1c0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g1219d6eeee9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3" name="Google Shape;763;g1219d6eeee9_0_1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0000"/>
              </a:lnSpc>
              <a:spcBef>
                <a:spcPts val="300"/>
              </a:spcBef>
              <a:spcAft>
                <a:spcPts val="500"/>
              </a:spcAft>
              <a:buSzPts val="1100"/>
              <a:buNone/>
            </a:pPr>
            <a:r>
              <a:rPr lang="en" sz="1200">
                <a:solidFill>
                  <a:srgbClr val="3F3F3F"/>
                </a:solidFill>
                <a:latin typeface="Calibri"/>
                <a:ea typeface="Calibri"/>
                <a:cs typeface="Calibri"/>
                <a:sym typeface="Calibri"/>
              </a:rPr>
              <a:t>A BIG concept I want you to take home is this is about PROGRESS not perfection.  Any  SHIFT from </a:t>
            </a:r>
            <a:r>
              <a:rPr lang="en">
                <a:solidFill>
                  <a:schemeClr val="dk1"/>
                </a:solidFill>
                <a:latin typeface="Verdana"/>
                <a:ea typeface="Verdana"/>
                <a:cs typeface="Verdana"/>
                <a:sym typeface="Verdana"/>
              </a:rPr>
              <a:t>Left to Right: increasing nutrient-rich foods and increasing health and longevity in a dose-response manner. Meaning “more is better.” The simple key is both an abundance and diversity of plant foods</a:t>
            </a:r>
            <a:r>
              <a:rPr lang="en" sz="1200" b="1">
                <a:solidFill>
                  <a:srgbClr val="3F3F3F"/>
                </a:solidFill>
                <a:latin typeface="Calibri"/>
                <a:ea typeface="Calibri"/>
                <a:cs typeface="Calibri"/>
                <a:sym typeface="Calibri"/>
              </a:rPr>
              <a:t> </a:t>
            </a:r>
            <a:endParaRPr sz="1200" b="1">
              <a:solidFill>
                <a:srgbClr val="3F3F3F"/>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1219d6eeee9_0_2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3" name="Google Shape;773;g1219d6eeee9_0_2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This approach aligns with all the major medical societies’ dietary recommendations. . Current research strong supports a WFPB dietary pattern for prevention and treatment of CV disease, overweight, obesity, T2D and well as cancer risk reduction. </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1219d6eeee9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0" name="Google Shape;780;g1219d6eeee9_0_1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chemeClr val="dk1"/>
                </a:solidFill>
              </a:rPr>
              <a:t>Resonates with our patients. Parents don’t like to restrict their children, so we talk about an abundance and variety of nourishing food</a:t>
            </a:r>
            <a:endParaRPr>
              <a:solidFill>
                <a:schemeClr val="dk1"/>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11dcbc60cfe_0_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9" name="Google Shape;789;g11dcbc60cfe_0_3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11dcbc60cfe_0_3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11dcbc60cfe_0_3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g11dcbc60cfe_0_3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0" name="Google Shape;810;g11dcbc60cfe_0_3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Many weight loss efforts leave people feeling restricted and hungry. FIBER MAKES YOU FEEL FULLER, LONGER (plus it lowers cholesterol, improves many GI issues,  and has lower calorie density per pound (which is why it’s helpful with weight loss).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ge9de6a0c89_0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7" name="Google Shape;817;ge9de6a0c89_0_1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Compared to kids on SAD, PB children have lower rates of chronic disease as well as lower rates of acne, allergies, URIs, ear infections and digestive diseases. With a PBD there is also less exposure to environmental toxins and pollutants which accumulate as you go up the food chain.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gedbe916e7e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5" name="Google Shape;825;gedbe916e7e_0_1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 physicians committee. Veg diets for children right from the start 2002</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ebfc4fd85b_1_4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5" name="Google Shape;835;gebfc4fd85b_1_4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Dairy could be an entire lecture onto itself but I just want to plant the idea that our dairy recommendations are more industry driven than health driven. CANADA. Excellent 2020 NEJM article called “Milk and Health” that does a nice job summarizing why we need to seriously rethink our dairy recommendations.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Based on CALORIES for GROWTH and FAT for Brain and Eye development. ¼ of an avacado or ½ Tbsp nut butter would make up the fat difference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e964563f4e_0_2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e964563f4e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90000"/>
              </a:lnSpc>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gebfc4fd85b_1_4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4" name="Google Shape;844;gebfc4fd85b_1_4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Save money - use a re-usable water bottle and don’t buy drinks. Don’t buy highly processed foods. Use store brand, shelf stable, plant based staples. Supplement with fresh or frozen produce. Support local, affordable plant based initiatives like FOODSHARE</a:t>
            </a:r>
            <a:endParaRPr/>
          </a:p>
          <a:p>
            <a:pPr marL="0" lvl="0" indent="0" algn="l" rtl="0">
              <a:lnSpc>
                <a:spcPct val="100000"/>
              </a:lnSpc>
              <a:spcBef>
                <a:spcPts val="0"/>
              </a:spcBef>
              <a:spcAft>
                <a:spcPts val="0"/>
              </a:spcAft>
              <a:buSzPts val="1100"/>
              <a:buNone/>
            </a:pPr>
            <a:r>
              <a:rPr lang="en"/>
              <a:t>Slide #s in 40s on last slide show from Fall 2021 on WFPB nutrition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120c4d6e1c0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5" name="Google Shape;855;g120c4d6e1c0_0_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g120c4d6e1c0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4" name="Google Shape;864;g120c4d6e1c0_0_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800"/>
              <a:buFont typeface="Arial"/>
              <a:buNone/>
            </a:pPr>
            <a:r>
              <a:rPr lang="en" sz="1200" i="1">
                <a:solidFill>
                  <a:schemeClr val="dk1"/>
                </a:solidFill>
                <a:latin typeface="Verdana"/>
                <a:ea typeface="Verdana"/>
                <a:cs typeface="Verdana"/>
                <a:sym typeface="Verdana"/>
              </a:rPr>
              <a:t>“What is enjoyable, accessible, and practical?” </a:t>
            </a:r>
            <a:endParaRPr sz="1200"/>
          </a:p>
          <a:p>
            <a:pPr marL="0" lvl="0" indent="0" algn="l" rtl="0">
              <a:lnSpc>
                <a:spcPct val="100000"/>
              </a:lnSpc>
              <a:spcBef>
                <a:spcPts val="0"/>
              </a:spcBef>
              <a:spcAft>
                <a:spcPts val="0"/>
              </a:spcAft>
              <a:buSzPts val="1100"/>
              <a:buNone/>
            </a:pPr>
            <a:r>
              <a:rPr lang="en"/>
              <a:t>If you remember the blue zones, they just move naturally in their daily life, walking more and sitting less --- all of it is beneficial.</a:t>
            </a:r>
            <a:endParaRPr/>
          </a:p>
          <a:p>
            <a:pPr marL="0" lvl="0" indent="0" algn="l" rtl="0">
              <a:spcBef>
                <a:spcPts val="0"/>
              </a:spcBef>
              <a:spcAft>
                <a:spcPts val="0"/>
              </a:spcAft>
              <a:buClr>
                <a:schemeClr val="dk1"/>
              </a:buClr>
              <a:buSzPts val="1300"/>
              <a:buFont typeface="Arial"/>
              <a:buNone/>
            </a:pPr>
            <a:r>
              <a:rPr lang="en" u="sng">
                <a:solidFill>
                  <a:srgbClr val="38761D"/>
                </a:solidFill>
                <a:latin typeface="Verdana"/>
                <a:ea typeface="Verdana"/>
                <a:cs typeface="Verdana"/>
                <a:sym typeface="Verdana"/>
              </a:rPr>
              <a:t>Recommendations by Age</a:t>
            </a:r>
            <a:r>
              <a:rPr lang="en">
                <a:solidFill>
                  <a:srgbClr val="38761D"/>
                </a:solidFill>
                <a:latin typeface="Verdana"/>
                <a:ea typeface="Verdana"/>
                <a:cs typeface="Verdana"/>
                <a:sym typeface="Verdana"/>
              </a:rPr>
              <a:t>:</a:t>
            </a:r>
            <a:endParaRPr>
              <a:solidFill>
                <a:srgbClr val="38761D"/>
              </a:solidFill>
              <a:latin typeface="Verdana"/>
              <a:ea typeface="Verdana"/>
              <a:cs typeface="Verdana"/>
              <a:sym typeface="Verdana"/>
            </a:endParaRPr>
          </a:p>
          <a:p>
            <a:pPr marL="0" lvl="0" indent="0" algn="l" rtl="0">
              <a:spcBef>
                <a:spcPts val="0"/>
              </a:spcBef>
              <a:spcAft>
                <a:spcPts val="0"/>
              </a:spcAft>
              <a:buClr>
                <a:schemeClr val="dk1"/>
              </a:buClr>
              <a:buSzPts val="1300"/>
              <a:buFont typeface="Arial"/>
              <a:buNone/>
            </a:pPr>
            <a:r>
              <a:rPr lang="en">
                <a:solidFill>
                  <a:srgbClr val="38761D"/>
                </a:solidFill>
                <a:latin typeface="Verdana"/>
                <a:ea typeface="Verdana"/>
                <a:cs typeface="Verdana"/>
                <a:sym typeface="Verdana"/>
              </a:rPr>
              <a:t>Toddlers: 3+ hours</a:t>
            </a:r>
            <a:endParaRPr>
              <a:solidFill>
                <a:srgbClr val="38761D"/>
              </a:solidFill>
              <a:latin typeface="Verdana"/>
              <a:ea typeface="Verdana"/>
              <a:cs typeface="Verdana"/>
              <a:sym typeface="Verdana"/>
            </a:endParaRPr>
          </a:p>
          <a:p>
            <a:pPr marL="0" lvl="0" indent="0" algn="l" rtl="0">
              <a:spcBef>
                <a:spcPts val="0"/>
              </a:spcBef>
              <a:spcAft>
                <a:spcPts val="0"/>
              </a:spcAft>
              <a:buClr>
                <a:schemeClr val="dk1"/>
              </a:buClr>
              <a:buSzPts val="1300"/>
              <a:buFont typeface="Arial"/>
              <a:buNone/>
            </a:pPr>
            <a:r>
              <a:rPr lang="en" sz="1200">
                <a:solidFill>
                  <a:srgbClr val="38761D"/>
                </a:solidFill>
                <a:latin typeface="Verdana"/>
                <a:ea typeface="Verdana"/>
                <a:cs typeface="Verdana"/>
                <a:sym typeface="Verdana"/>
              </a:rPr>
              <a:t>C</a:t>
            </a:r>
            <a:r>
              <a:rPr lang="en">
                <a:solidFill>
                  <a:srgbClr val="38761D"/>
                </a:solidFill>
                <a:latin typeface="Verdana"/>
                <a:ea typeface="Verdana"/>
                <a:cs typeface="Verdana"/>
                <a:sym typeface="Verdana"/>
              </a:rPr>
              <a:t>hildren: 1 hour/day + wt bearing activity</a:t>
            </a:r>
            <a:endParaRPr>
              <a:solidFill>
                <a:srgbClr val="38761D"/>
              </a:solidFill>
              <a:latin typeface="Verdana"/>
              <a:ea typeface="Verdana"/>
              <a:cs typeface="Verdana"/>
              <a:sym typeface="Verdana"/>
            </a:endParaRPr>
          </a:p>
          <a:p>
            <a:pPr marL="0" lvl="0" indent="0" algn="l" rtl="0">
              <a:spcBef>
                <a:spcPts val="0"/>
              </a:spcBef>
              <a:spcAft>
                <a:spcPts val="0"/>
              </a:spcAft>
              <a:buClr>
                <a:schemeClr val="dk1"/>
              </a:buClr>
              <a:buSzPts val="1200"/>
              <a:buFont typeface="Arial"/>
              <a:buNone/>
            </a:pPr>
            <a:r>
              <a:rPr lang="en">
                <a:solidFill>
                  <a:srgbClr val="38761D"/>
                </a:solidFill>
                <a:latin typeface="Verdana"/>
                <a:ea typeface="Verdana"/>
                <a:cs typeface="Verdana"/>
                <a:sym typeface="Verdana"/>
              </a:rPr>
              <a:t>16yr-adults: 150 mins of moderate PA</a:t>
            </a:r>
            <a:r>
              <a:rPr lang="en" sz="1000">
                <a:solidFill>
                  <a:srgbClr val="38761D"/>
                </a:solidFill>
                <a:latin typeface="Verdana"/>
                <a:ea typeface="Verdana"/>
                <a:cs typeface="Verdana"/>
                <a:sym typeface="Verdana"/>
              </a:rPr>
              <a:t>/</a:t>
            </a:r>
            <a:r>
              <a:rPr lang="en">
                <a:solidFill>
                  <a:srgbClr val="38761D"/>
                </a:solidFill>
                <a:latin typeface="Verdana"/>
                <a:ea typeface="Verdana"/>
                <a:cs typeface="Verdana"/>
                <a:sym typeface="Verdana"/>
              </a:rPr>
              <a:t>wk</a:t>
            </a:r>
            <a:endParaRPr sz="800">
              <a:solidFill>
                <a:schemeClr val="dk1"/>
              </a:solidFill>
            </a:endParaRPr>
          </a:p>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120c4d6e1c0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120c4d6e1c0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g120c4d6e1c0_0_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6" name="Google Shape;886;g120c4d6e1c0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rgbClr val="202124"/>
                </a:solidFill>
                <a:highlight>
                  <a:srgbClr val="FFFFFF"/>
                </a:highlight>
                <a:latin typeface="Roboto"/>
                <a:ea typeface="Roboto"/>
                <a:cs typeface="Roboto"/>
                <a:sym typeface="Roboto"/>
              </a:rPr>
              <a:t>Sleep loss creates a hormone imbalance in the body that </a:t>
            </a:r>
            <a:r>
              <a:rPr lang="en" sz="1200" b="1">
                <a:solidFill>
                  <a:srgbClr val="202124"/>
                </a:solidFill>
                <a:highlight>
                  <a:srgbClr val="FFFFFF"/>
                </a:highlight>
                <a:latin typeface="Roboto"/>
                <a:ea typeface="Roboto"/>
                <a:cs typeface="Roboto"/>
                <a:sym typeface="Roboto"/>
              </a:rPr>
              <a:t>promotes overeating and weight gain</a:t>
            </a:r>
            <a:r>
              <a:rPr lang="en" sz="1200">
                <a:solidFill>
                  <a:srgbClr val="202124"/>
                </a:solidFill>
                <a:highlight>
                  <a:srgbClr val="FFFFFF"/>
                </a:highlight>
                <a:latin typeface="Roboto"/>
                <a:ea typeface="Roboto"/>
                <a:cs typeface="Roboto"/>
                <a:sym typeface="Roboto"/>
              </a:rPr>
              <a:t>. Leptin and ghrelin are hormones that regulate appetite, and when you aren't getting sufficient sleep, the production of these hormones is altered in a way that creates increased feelings of hunger</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g120c4d6e1c0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7" name="Google Shape;897;g120c4d6e1c0_0_1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0"/>
              </a:spcAft>
              <a:buClr>
                <a:schemeClr val="dk1"/>
              </a:buClr>
              <a:buSzPts val="1800"/>
              <a:buFont typeface="Arial"/>
              <a:buNone/>
            </a:pPr>
            <a:r>
              <a:rPr lang="en">
                <a:solidFill>
                  <a:schemeClr val="dk1"/>
                </a:solidFill>
                <a:latin typeface="Verdana"/>
                <a:ea typeface="Verdana"/>
                <a:cs typeface="Verdana"/>
                <a:sym typeface="Verdana"/>
              </a:rPr>
              <a:t>In many studies of lifestyle, social connection is the </a:t>
            </a:r>
            <a:r>
              <a:rPr lang="en" i="1">
                <a:solidFill>
                  <a:schemeClr val="dk1"/>
                </a:solidFill>
                <a:latin typeface="Verdana"/>
                <a:ea typeface="Verdana"/>
                <a:cs typeface="Verdana"/>
                <a:sym typeface="Verdana"/>
              </a:rPr>
              <a:t>single most important </a:t>
            </a:r>
            <a:r>
              <a:rPr lang="en">
                <a:solidFill>
                  <a:schemeClr val="dk1"/>
                </a:solidFill>
                <a:latin typeface="Verdana"/>
                <a:ea typeface="Verdana"/>
                <a:cs typeface="Verdana"/>
                <a:sym typeface="Verdana"/>
              </a:rPr>
              <a:t>predictor of happiness, health, and longevity!!  Even brief, authentic connection activates the PNS to lower stress </a:t>
            </a:r>
            <a:endParaRPr>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g12557be488f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7" name="Google Shape;907;g12557be488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350">
              <a:solidFill>
                <a:schemeClr val="dk1"/>
              </a:solidFill>
              <a:highlight>
                <a:srgbClr val="FFFFFF"/>
              </a:highlight>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g120c4d6e1c0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3" name="Google Shape;913;g120c4d6e1c0_0_1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gf0d16f82e6_1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0" name="Google Shape;920;gf0d16f82e6_1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g120c4d6e1c0_1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2" name="Google Shape;932;g120c4d6e1c0_1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Show to significantly reduce stress in healthcare providers who use it!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e964563f4e_0_5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e964563f4e_0_5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highlight>
                  <a:schemeClr val="lt1"/>
                </a:highlight>
                <a:latin typeface="Verdana"/>
                <a:ea typeface="Verdana"/>
                <a:cs typeface="Verdana"/>
                <a:sym typeface="Verdana"/>
              </a:rPr>
              <a:t>At Center for Pediatric Medicine we have been working hard since 2019 to address these challenges from a preventive and treatment standpoint in the patients and families we serve. </a:t>
            </a:r>
            <a:r>
              <a:rPr lang="en">
                <a:solidFill>
                  <a:schemeClr val="dk1"/>
                </a:solidFill>
                <a:latin typeface="Verdana"/>
                <a:ea typeface="Verdana"/>
                <a:cs typeface="Verdana"/>
                <a:sym typeface="Verdana"/>
              </a:rPr>
              <a:t>Little did we know when we started in 2019 how MUCH we would need this with the rates of obesity skyrocketing during the Covid Pandemic.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g120c4d6e1c0_1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3" name="Google Shape;943;g120c4d6e1c0_1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latin typeface="Verdana"/>
              <a:ea typeface="Verdana"/>
              <a:cs typeface="Verdana"/>
              <a:sym typeface="Verdana"/>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0"/>
        <p:cNvGrpSpPr/>
        <p:nvPr/>
      </p:nvGrpSpPr>
      <p:grpSpPr>
        <a:xfrm>
          <a:off x="0" y="0"/>
          <a:ext cx="0" cy="0"/>
          <a:chOff x="0" y="0"/>
          <a:chExt cx="0" cy="0"/>
        </a:xfrm>
      </p:grpSpPr>
      <p:sp>
        <p:nvSpPr>
          <p:cNvPr id="951" name="Google Shape;951;gf0e498b807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2" name="Google Shape;952;gf0e498b807_0_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Google Shape;961;gebfc4fd85b_1_5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14300" lvl="0" indent="0" algn="l" rtl="0">
              <a:lnSpc>
                <a:spcPct val="90000"/>
              </a:lnSpc>
              <a:spcBef>
                <a:spcPts val="1000"/>
              </a:spcBef>
              <a:spcAft>
                <a:spcPts val="0"/>
              </a:spcAft>
              <a:buClr>
                <a:schemeClr val="dk1"/>
              </a:buClr>
              <a:buSzPts val="1800"/>
              <a:buFont typeface="Arial"/>
              <a:buNone/>
            </a:pPr>
            <a:endParaRPr sz="2900" i="1">
              <a:solidFill>
                <a:srgbClr val="38761D"/>
              </a:solidFill>
              <a:latin typeface="Verdana"/>
              <a:ea typeface="Verdana"/>
              <a:cs typeface="Verdana"/>
              <a:sym typeface="Verdana"/>
            </a:endParaRPr>
          </a:p>
          <a:p>
            <a:pPr marL="0" lvl="0" indent="0" algn="l" rtl="0">
              <a:spcBef>
                <a:spcPts val="0"/>
              </a:spcBef>
              <a:spcAft>
                <a:spcPts val="0"/>
              </a:spcAft>
              <a:buNone/>
            </a:pPr>
            <a:endParaRPr/>
          </a:p>
        </p:txBody>
      </p:sp>
      <p:sp>
        <p:nvSpPr>
          <p:cNvPr id="962" name="Google Shape;962;gebfc4fd85b_1_5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gece5ef6d12_0_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2" name="Google Shape;972;gece5ef6d12_0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ebfc4fd85b_1_5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9" name="Google Shape;979;gebfc4fd85b_1_5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Google Shape;986;g124b6b37a35_2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7" name="Google Shape;987;g124b6b37a35_2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00"/>
              <a:t>Keep Learning!</a:t>
            </a:r>
            <a:endParaRPr sz="100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g12557be488f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6" name="Google Shape;996;g12557be488f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One of the 1st 2 Med Schools in the Country to incorporate LM across the curriculum for all 4 years. Prisma Health Family Residency program has LM informally incorporated across the curriculum with ABLM certified attendings leading the way. We are currently building and incorporating LM across the curriculum in our Prisma Pediatric Residency Program. </a:t>
            </a:r>
            <a:endParaRPr sz="12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For those who are finished with training, LM Fills gaps for anyone wanting to learn and follow the evidence base in these 6 areas. Physicians surveyed typically report they are not confident in behavioral change counseling or the evidence for lifestyle change particularly nutrition.</a:t>
            </a:r>
            <a:endParaRPr sz="12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2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600"/>
              <a:buFont typeface="Arial"/>
              <a:buNone/>
            </a:pPr>
            <a:r>
              <a:rPr lang="en" sz="1200">
                <a:solidFill>
                  <a:srgbClr val="4A4A4A"/>
                </a:solidFill>
              </a:rPr>
              <a:t>— Fastest Growing Medical Subspecialty. It’s a certification that is open to providers who are already board certified for at least 2 years by the american medical board as a generalist or specialist.  </a:t>
            </a:r>
            <a:endParaRPr sz="1300">
              <a:solidFill>
                <a:srgbClr val="4A4A4A"/>
              </a:solidFill>
            </a:endParaRPr>
          </a:p>
          <a:p>
            <a:pPr marL="0" lvl="0" indent="0" algn="l" rtl="0">
              <a:spcBef>
                <a:spcPts val="0"/>
              </a:spcBef>
              <a:spcAft>
                <a:spcPts val="0"/>
              </a:spcAft>
              <a:buClr>
                <a:schemeClr val="dk1"/>
              </a:buClr>
              <a:buSzPts val="1100"/>
              <a:buFont typeface="Arial"/>
              <a:buNone/>
            </a:pPr>
            <a:r>
              <a:rPr lang="en">
                <a:solidFill>
                  <a:schemeClr val="dk1"/>
                </a:solidFill>
              </a:rPr>
              <a:t>—The ACLM started in 2004, The ABLM offered it’s first board certification exam in 2017. It has been a GLOBAL collaboration from the beginning.. We have had several practices interested in certification of at least one of their team since we started this QTIP initiative last year and it’s so exciting! </a:t>
            </a:r>
            <a:endParaRPr>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latin typeface="Verdana"/>
              <a:ea typeface="Verdana"/>
              <a:cs typeface="Verdana"/>
              <a:sym typeface="Verdana"/>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3"/>
        <p:cNvGrpSpPr/>
        <p:nvPr/>
      </p:nvGrpSpPr>
      <p:grpSpPr>
        <a:xfrm>
          <a:off x="0" y="0"/>
          <a:ext cx="0" cy="0"/>
          <a:chOff x="0" y="0"/>
          <a:chExt cx="0" cy="0"/>
        </a:xfrm>
      </p:grpSpPr>
      <p:sp>
        <p:nvSpPr>
          <p:cNvPr id="1004" name="Google Shape;1004;g120c4d6e1c0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5" name="Google Shape;1005;g120c4d6e1c0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gf0e498b807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3" name="Google Shape;1013;gf0e498b807_0_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
        <p:cNvGrpSpPr/>
        <p:nvPr/>
      </p:nvGrpSpPr>
      <p:grpSpPr>
        <a:xfrm>
          <a:off x="0" y="0"/>
          <a:ext cx="0" cy="0"/>
          <a:chOff x="0" y="0"/>
          <a:chExt cx="0" cy="0"/>
        </a:xfrm>
      </p:grpSpPr>
      <p:sp>
        <p:nvSpPr>
          <p:cNvPr id="1023" name="Google Shape;1023;g120c4d6e1c0_0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4" name="Google Shape;1024;g120c4d6e1c0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11fc1c9cf37_0_16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
        <p:nvSpPr>
          <p:cNvPr id="469" name="Google Shape;469;g11fc1c9cf37_0_1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11fc1c9cf37_0_1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11fc1c9cf37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One of the 1st 2 Med Schools in the Country to incorporate LM across the curriculum for all 4 years. Prisma Health Family Residency program has LM informally incorporated across the curriculum with ABLM certified attendings leading the way. We are currently building and incorporating LM across the curriculum in our Prisma Pediatric Residency Program. </a:t>
            </a:r>
            <a:endParaRPr sz="12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For those who are finished with training, LM Fills gaps for anyone wanting to learn and follow the evidence base in these 6 areas. Physicians surveyed typically report they are not confident in behavioral change counseling or the evidence for lifestyle change particularly nutrition.</a:t>
            </a:r>
            <a:endParaRPr sz="12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2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600"/>
              <a:buFont typeface="Arial"/>
              <a:buNone/>
            </a:pPr>
            <a:r>
              <a:rPr lang="en" sz="1200">
                <a:solidFill>
                  <a:srgbClr val="4A4A4A"/>
                </a:solidFill>
              </a:rPr>
              <a:t>— Fastest Growing Medical Subspecialty. It’s a certification that is open to providers who are already board certified for at least 2 years by the american medical board as a generalist or specialist.  </a:t>
            </a:r>
            <a:endParaRPr sz="1300">
              <a:solidFill>
                <a:srgbClr val="4A4A4A"/>
              </a:solidFill>
            </a:endParaRPr>
          </a:p>
          <a:p>
            <a:pPr marL="0" lvl="0" indent="0" algn="l" rtl="0">
              <a:spcBef>
                <a:spcPts val="0"/>
              </a:spcBef>
              <a:spcAft>
                <a:spcPts val="0"/>
              </a:spcAft>
              <a:buClr>
                <a:schemeClr val="dk1"/>
              </a:buClr>
              <a:buSzPts val="1100"/>
              <a:buFont typeface="Arial"/>
              <a:buNone/>
            </a:pPr>
            <a:r>
              <a:rPr lang="en">
                <a:solidFill>
                  <a:schemeClr val="dk1"/>
                </a:solidFill>
              </a:rPr>
              <a:t>—The ACLM started in 2004, The ABLM offered it’s first board certification exam in 2017. It has been a GLOBAL collaboration from the beginning.. We have had several practices interested in certification of at least one of their team since we started this QTIP initiative last year and it’s so exciting! </a:t>
            </a:r>
            <a:endParaRPr>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latin typeface="Verdana"/>
              <a:ea typeface="Verdana"/>
              <a:cs typeface="Verdana"/>
              <a:sym typeface="Verdana"/>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1222900ff88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1222900ff8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One of the 1st 2 Med Schools in the Country to incorporate LM across the curriculum for all 4 years. Prisma Health Family Residency program has LM informally incorporated across the curriculum with ABLM certified attendings leading the way. We are currently building and incorporating LM across the curriculum in our Prisma Pediatric Residency Program. </a:t>
            </a:r>
            <a:endParaRPr sz="12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sz="1200">
                <a:solidFill>
                  <a:schemeClr val="dk1"/>
                </a:solidFill>
                <a:latin typeface="Verdana"/>
                <a:ea typeface="Verdana"/>
                <a:cs typeface="Verdana"/>
                <a:sym typeface="Verdana"/>
              </a:rPr>
              <a:t>For those who are finished with training, LM Fills gaps for anyone wanting to learn and follow the evidence base in these 6 areas. Physicians surveyed typically report they are not confident in behavioral change counseling or the evidence for lifestyle change particularly nutrition.</a:t>
            </a:r>
            <a:endParaRPr sz="12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20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600"/>
              <a:buFont typeface="Arial"/>
              <a:buNone/>
            </a:pPr>
            <a:r>
              <a:rPr lang="en" sz="1200">
                <a:solidFill>
                  <a:srgbClr val="4A4A4A"/>
                </a:solidFill>
              </a:rPr>
              <a:t>— Fastest Growing Medical Subspecialty. It’s a certification that is open to providers who are already board certified for at least 2 years by the american medical board as a generalist or specialist.  </a:t>
            </a:r>
            <a:endParaRPr sz="1300">
              <a:solidFill>
                <a:srgbClr val="4A4A4A"/>
              </a:solidFill>
            </a:endParaRPr>
          </a:p>
          <a:p>
            <a:pPr marL="0" lvl="0" indent="0" algn="l" rtl="0">
              <a:spcBef>
                <a:spcPts val="0"/>
              </a:spcBef>
              <a:spcAft>
                <a:spcPts val="0"/>
              </a:spcAft>
              <a:buClr>
                <a:schemeClr val="dk1"/>
              </a:buClr>
              <a:buSzPts val="1100"/>
              <a:buFont typeface="Arial"/>
              <a:buNone/>
            </a:pPr>
            <a:r>
              <a:rPr lang="en">
                <a:solidFill>
                  <a:schemeClr val="dk1"/>
                </a:solidFill>
              </a:rPr>
              <a:t>—The ACLM started in 2004, The ABLM offered it’s first board certification exam in 2017. It has been a GLOBAL collaboration from the beginning.. We have had several practices interested in certification of at least one of their team since we started this QTIP initiative last year and it’s so exciting! </a:t>
            </a:r>
            <a:endParaRPr>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latin typeface="Verdana"/>
              <a:ea typeface="Verdana"/>
              <a:cs typeface="Verdana"/>
              <a:sym typeface="Verdana"/>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5"/>
            <a:ext cx="7886700" cy="9942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2" name="Google Shape;52;p13"/>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3" name="Google Shape;53;p13"/>
          <p:cNvSpPr txBox="1">
            <a:spLocks noGrp="1"/>
          </p:cNvSpPr>
          <p:nvPr>
            <p:ph type="dt" idx="10"/>
          </p:nvPr>
        </p:nvSpPr>
        <p:spPr>
          <a:xfrm>
            <a:off x="628650" y="4636631"/>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4" name="Google Shape;54;p13"/>
          <p:cNvSpPr txBox="1">
            <a:spLocks noGrp="1"/>
          </p:cNvSpPr>
          <p:nvPr>
            <p:ph type="ftr" idx="11"/>
          </p:nvPr>
        </p:nvSpPr>
        <p:spPr>
          <a:xfrm>
            <a:off x="3028950" y="4644796"/>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5" name="Google Shape;55;p13"/>
          <p:cNvSpPr txBox="1">
            <a:spLocks noGrp="1"/>
          </p:cNvSpPr>
          <p:nvPr>
            <p:ph type="sldNum" idx="12"/>
          </p:nvPr>
        </p:nvSpPr>
        <p:spPr>
          <a:xfrm>
            <a:off x="6457950" y="4652960"/>
            <a:ext cx="2057400" cy="273900"/>
          </a:xfrm>
          <a:prstGeom prst="rect">
            <a:avLst/>
          </a:prstGeom>
          <a:noFill/>
          <a:ln>
            <a:noFill/>
          </a:ln>
        </p:spPr>
        <p:txBody>
          <a:bodyPr spcFirstLastPara="1" wrap="square" lIns="91425" tIns="45700" rIns="91425" bIns="45700" anchor="ctr" anchorCtr="0">
            <a:normAutofit lnSpcReduction="10000"/>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5"/>
        <p:cNvGrpSpPr/>
        <p:nvPr/>
      </p:nvGrpSpPr>
      <p:grpSpPr>
        <a:xfrm>
          <a:off x="0" y="0"/>
          <a:ext cx="0" cy="0"/>
          <a:chOff x="0" y="0"/>
          <a:chExt cx="0" cy="0"/>
        </a:xfrm>
      </p:grpSpPr>
      <p:sp>
        <p:nvSpPr>
          <p:cNvPr id="66" name="Google Shape;66;p15"/>
          <p:cNvSpPr/>
          <p:nvPr/>
        </p:nvSpPr>
        <p:spPr>
          <a:xfrm>
            <a:off x="334900" y="2314323"/>
            <a:ext cx="8474100" cy="2503500"/>
          </a:xfrm>
          <a:prstGeom prst="rect">
            <a:avLst/>
          </a:prstGeom>
          <a:solidFill>
            <a:srgbClr val="465359"/>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67" name="Google Shape;67;p15"/>
          <p:cNvSpPr txBox="1">
            <a:spLocks noGrp="1"/>
          </p:cNvSpPr>
          <p:nvPr>
            <p:ph type="ctrTitle"/>
          </p:nvPr>
        </p:nvSpPr>
        <p:spPr>
          <a:xfrm>
            <a:off x="435893" y="765323"/>
            <a:ext cx="8245200" cy="1106400"/>
          </a:xfrm>
          <a:prstGeom prst="rect">
            <a:avLst/>
          </a:prstGeom>
          <a:noFill/>
          <a:ln>
            <a:noFill/>
          </a:ln>
        </p:spPr>
        <p:txBody>
          <a:bodyPr spcFirstLastPara="1" wrap="square" lIns="68575" tIns="34275" rIns="68575" bIns="34275" anchor="b" anchorCtr="0">
            <a:noAutofit/>
          </a:bodyPr>
          <a:lstStyle>
            <a:lvl1pPr lvl="0" algn="l" rtl="0">
              <a:lnSpc>
                <a:spcPct val="100000"/>
              </a:lnSpc>
              <a:spcBef>
                <a:spcPts val="0"/>
              </a:spcBef>
              <a:spcAft>
                <a:spcPts val="0"/>
              </a:spcAft>
              <a:buClr>
                <a:srgbClr val="3F3F3F"/>
              </a:buClr>
              <a:buSzPts val="2700"/>
              <a:buFont typeface="Franklin Gothic"/>
              <a:buNone/>
              <a:defRPr sz="2700">
                <a:solidFill>
                  <a:srgbClr val="3F3F3F"/>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8" name="Google Shape;68;p15"/>
          <p:cNvSpPr txBox="1">
            <a:spLocks noGrp="1"/>
          </p:cNvSpPr>
          <p:nvPr>
            <p:ph type="subTitle" idx="1"/>
          </p:nvPr>
        </p:nvSpPr>
        <p:spPr>
          <a:xfrm>
            <a:off x="435895" y="1871584"/>
            <a:ext cx="8245200" cy="442800"/>
          </a:xfrm>
          <a:prstGeom prst="rect">
            <a:avLst/>
          </a:prstGeom>
          <a:noFill/>
          <a:ln>
            <a:noFill/>
          </a:ln>
        </p:spPr>
        <p:txBody>
          <a:bodyPr spcFirstLastPara="1" wrap="square" lIns="68575" tIns="34275" rIns="68575" bIns="34275" anchor="t" anchorCtr="0">
            <a:noAutofit/>
          </a:bodyPr>
          <a:lstStyle>
            <a:lvl1pPr lvl="0" algn="l" rtl="0">
              <a:lnSpc>
                <a:spcPct val="110000"/>
              </a:lnSpc>
              <a:spcBef>
                <a:spcPts val="200"/>
              </a:spcBef>
              <a:spcAft>
                <a:spcPts val="0"/>
              </a:spcAft>
              <a:buSzPts val="1100"/>
              <a:buNone/>
              <a:defRPr sz="1200" cap="none">
                <a:solidFill>
                  <a:schemeClr val="accent1"/>
                </a:solidFill>
              </a:defRPr>
            </a:lvl1pPr>
            <a:lvl2pPr lvl="1" algn="ctr" rtl="0">
              <a:spcBef>
                <a:spcPts val="500"/>
              </a:spcBef>
              <a:spcAft>
                <a:spcPts val="0"/>
              </a:spcAft>
              <a:buSzPts val="1000"/>
              <a:buNone/>
              <a:defRPr>
                <a:solidFill>
                  <a:srgbClr val="888888"/>
                </a:solidFill>
              </a:defRPr>
            </a:lvl2pPr>
            <a:lvl3pPr lvl="2" algn="ctr" rtl="0">
              <a:spcBef>
                <a:spcPts val="500"/>
              </a:spcBef>
              <a:spcAft>
                <a:spcPts val="0"/>
              </a:spcAft>
              <a:buSzPts val="900"/>
              <a:buNone/>
              <a:defRPr>
                <a:solidFill>
                  <a:srgbClr val="888888"/>
                </a:solidFill>
              </a:defRPr>
            </a:lvl3pPr>
            <a:lvl4pPr lvl="3" algn="ctr" rtl="0">
              <a:spcBef>
                <a:spcPts val="500"/>
              </a:spcBef>
              <a:spcAft>
                <a:spcPts val="0"/>
              </a:spcAft>
              <a:buSzPts val="800"/>
              <a:buNone/>
              <a:defRPr>
                <a:solidFill>
                  <a:srgbClr val="888888"/>
                </a:solidFill>
              </a:defRPr>
            </a:lvl4pPr>
            <a:lvl5pPr lvl="4" algn="ctr" rtl="0">
              <a:spcBef>
                <a:spcPts val="500"/>
              </a:spcBef>
              <a:spcAft>
                <a:spcPts val="0"/>
              </a:spcAft>
              <a:buSzPts val="800"/>
              <a:buNone/>
              <a:defRPr>
                <a:solidFill>
                  <a:srgbClr val="888888"/>
                </a:solidFill>
              </a:defRPr>
            </a:lvl5pPr>
            <a:lvl6pPr lvl="5" algn="ctr" rtl="0">
              <a:spcBef>
                <a:spcPts val="500"/>
              </a:spcBef>
              <a:spcAft>
                <a:spcPts val="0"/>
              </a:spcAft>
              <a:buSzPts val="800"/>
              <a:buNone/>
              <a:defRPr>
                <a:solidFill>
                  <a:srgbClr val="888888"/>
                </a:solidFill>
              </a:defRPr>
            </a:lvl6pPr>
            <a:lvl7pPr lvl="6" algn="ctr" rtl="0">
              <a:spcBef>
                <a:spcPts val="500"/>
              </a:spcBef>
              <a:spcAft>
                <a:spcPts val="0"/>
              </a:spcAft>
              <a:buSzPts val="800"/>
              <a:buNone/>
              <a:defRPr>
                <a:solidFill>
                  <a:srgbClr val="888888"/>
                </a:solidFill>
              </a:defRPr>
            </a:lvl7pPr>
            <a:lvl8pPr lvl="7" algn="ctr" rtl="0">
              <a:spcBef>
                <a:spcPts val="500"/>
              </a:spcBef>
              <a:spcAft>
                <a:spcPts val="0"/>
              </a:spcAft>
              <a:buSzPts val="800"/>
              <a:buNone/>
              <a:defRPr>
                <a:solidFill>
                  <a:srgbClr val="888888"/>
                </a:solidFill>
              </a:defRPr>
            </a:lvl8pPr>
            <a:lvl9pPr lvl="8" algn="ctr" rtl="0">
              <a:spcBef>
                <a:spcPts val="500"/>
              </a:spcBef>
              <a:spcAft>
                <a:spcPts val="500"/>
              </a:spcAft>
              <a:buSzPts val="800"/>
              <a:buNone/>
              <a:defRPr>
                <a:solidFill>
                  <a:srgbClr val="888888"/>
                </a:solidFill>
              </a:defRPr>
            </a:lvl9pPr>
          </a:lstStyle>
          <a:p>
            <a:endParaRPr/>
          </a:p>
        </p:txBody>
      </p:sp>
      <p:sp>
        <p:nvSpPr>
          <p:cNvPr id="69" name="Google Shape;69;p15"/>
          <p:cNvSpPr txBox="1">
            <a:spLocks noGrp="1"/>
          </p:cNvSpPr>
          <p:nvPr>
            <p:ph type="dt" idx="10"/>
          </p:nvPr>
        </p:nvSpPr>
        <p:spPr>
          <a:xfrm>
            <a:off x="5704463" y="4817936"/>
            <a:ext cx="21336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0" name="Google Shape;70;p15"/>
          <p:cNvSpPr txBox="1">
            <a:spLocks noGrp="1"/>
          </p:cNvSpPr>
          <p:nvPr>
            <p:ph type="ftr" idx="11"/>
          </p:nvPr>
        </p:nvSpPr>
        <p:spPr>
          <a:xfrm>
            <a:off x="435894" y="4817936"/>
            <a:ext cx="51879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1" name="Google Shape;71;p15"/>
          <p:cNvSpPr txBox="1">
            <a:spLocks noGrp="1"/>
          </p:cNvSpPr>
          <p:nvPr>
            <p:ph type="sldNum" idx="12"/>
          </p:nvPr>
        </p:nvSpPr>
        <p:spPr>
          <a:xfrm>
            <a:off x="7918725" y="4817936"/>
            <a:ext cx="7893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2"/>
        <p:cNvGrpSpPr/>
        <p:nvPr/>
      </p:nvGrpSpPr>
      <p:grpSpPr>
        <a:xfrm>
          <a:off x="0" y="0"/>
          <a:ext cx="0" cy="0"/>
          <a:chOff x="0" y="0"/>
          <a:chExt cx="0" cy="0"/>
        </a:xfrm>
      </p:grpSpPr>
      <p:sp>
        <p:nvSpPr>
          <p:cNvPr id="73" name="Google Shape;73;p16"/>
          <p:cNvSpPr/>
          <p:nvPr/>
        </p:nvSpPr>
        <p:spPr>
          <a:xfrm>
            <a:off x="335863" y="450900"/>
            <a:ext cx="2762100" cy="4361700"/>
          </a:xfrm>
          <a:prstGeom prst="rect">
            <a:avLst/>
          </a:prstGeom>
          <a:solidFill>
            <a:srgbClr val="465359"/>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74" name="Google Shape;74;p16"/>
          <p:cNvSpPr txBox="1">
            <a:spLocks noGrp="1"/>
          </p:cNvSpPr>
          <p:nvPr>
            <p:ph type="title"/>
          </p:nvPr>
        </p:nvSpPr>
        <p:spPr>
          <a:xfrm>
            <a:off x="575893" y="700088"/>
            <a:ext cx="2274000" cy="1291800"/>
          </a:xfrm>
          <a:prstGeom prst="rect">
            <a:avLst/>
          </a:prstGeom>
          <a:noFill/>
          <a:ln>
            <a:noFill/>
          </a:ln>
        </p:spPr>
        <p:txBody>
          <a:bodyPr spcFirstLastPara="1" wrap="square" lIns="68575" tIns="34275" rIns="68575" bIns="34275" anchor="b" anchorCtr="0">
            <a:noAutofit/>
          </a:bodyPr>
          <a:lstStyle>
            <a:lvl1pPr lvl="0" algn="l" rtl="0">
              <a:lnSpc>
                <a:spcPct val="100000"/>
              </a:lnSpc>
              <a:spcBef>
                <a:spcPts val="0"/>
              </a:spcBef>
              <a:spcAft>
                <a:spcPts val="0"/>
              </a:spcAft>
              <a:buClr>
                <a:srgbClr val="FFFFFF"/>
              </a:buClr>
              <a:buSzPts val="1800"/>
              <a:buFont typeface="Franklin Gothic"/>
              <a:buNone/>
              <a:defRPr sz="1800" b="0">
                <a:solidFill>
                  <a:srgbClr val="FFFFFF"/>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5" name="Google Shape;75;p16"/>
          <p:cNvSpPr txBox="1">
            <a:spLocks noGrp="1"/>
          </p:cNvSpPr>
          <p:nvPr>
            <p:ph type="body" idx="1"/>
          </p:nvPr>
        </p:nvSpPr>
        <p:spPr>
          <a:xfrm>
            <a:off x="3675696" y="884872"/>
            <a:ext cx="4988100" cy="3493800"/>
          </a:xfrm>
          <a:prstGeom prst="rect">
            <a:avLst/>
          </a:prstGeom>
          <a:noFill/>
          <a:ln>
            <a:noFill/>
          </a:ln>
        </p:spPr>
        <p:txBody>
          <a:bodyPr spcFirstLastPara="1" wrap="square" lIns="68575" tIns="34275" rIns="68575" bIns="34275" anchor="ctr" anchorCtr="0">
            <a:noAutofit/>
          </a:bodyPr>
          <a:lstStyle>
            <a:lvl1pPr marL="457200" lvl="0" indent="-317500" algn="l" rtl="0">
              <a:lnSpc>
                <a:spcPct val="110000"/>
              </a:lnSpc>
              <a:spcBef>
                <a:spcPts val="300"/>
              </a:spcBef>
              <a:spcAft>
                <a:spcPts val="0"/>
              </a:spcAft>
              <a:buSzPts val="1400"/>
              <a:buChar char="◼"/>
              <a:defRPr sz="1500">
                <a:solidFill>
                  <a:schemeClr val="dk2"/>
                </a:solidFill>
              </a:defRPr>
            </a:lvl1pPr>
            <a:lvl2pPr marL="914400" lvl="1" indent="-304800" algn="l" rtl="0">
              <a:spcBef>
                <a:spcPts val="500"/>
              </a:spcBef>
              <a:spcAft>
                <a:spcPts val="0"/>
              </a:spcAft>
              <a:buSzPts val="1200"/>
              <a:buChar char="◼"/>
              <a:defRPr sz="1400">
                <a:solidFill>
                  <a:schemeClr val="dk2"/>
                </a:solidFill>
              </a:defRPr>
            </a:lvl2pPr>
            <a:lvl3pPr marL="1371600" lvl="2" indent="-298450" algn="l" rtl="0">
              <a:spcBef>
                <a:spcPts val="500"/>
              </a:spcBef>
              <a:spcAft>
                <a:spcPts val="0"/>
              </a:spcAft>
              <a:buSzPts val="1100"/>
              <a:buChar char="◼"/>
              <a:defRPr sz="1200">
                <a:solidFill>
                  <a:schemeClr val="dk2"/>
                </a:solidFill>
              </a:defRPr>
            </a:lvl3pPr>
            <a:lvl4pPr marL="1828800" lvl="3" indent="-292100" algn="l" rtl="0">
              <a:spcBef>
                <a:spcPts val="500"/>
              </a:spcBef>
              <a:spcAft>
                <a:spcPts val="0"/>
              </a:spcAft>
              <a:buSzPts val="1000"/>
              <a:buChar char="◼"/>
              <a:defRPr sz="1100">
                <a:solidFill>
                  <a:schemeClr val="dk2"/>
                </a:solidFill>
              </a:defRPr>
            </a:lvl4pPr>
            <a:lvl5pPr marL="2286000" lvl="4" indent="-292100" algn="l" rtl="0">
              <a:spcBef>
                <a:spcPts val="500"/>
              </a:spcBef>
              <a:spcAft>
                <a:spcPts val="0"/>
              </a:spcAft>
              <a:buSzPts val="1000"/>
              <a:buChar char="◼"/>
              <a:defRPr sz="1100">
                <a:solidFill>
                  <a:schemeClr val="dk2"/>
                </a:solidFill>
              </a:defRPr>
            </a:lvl5pPr>
            <a:lvl6pPr marL="2743200" lvl="5" indent="-292100" algn="l" rtl="0">
              <a:spcBef>
                <a:spcPts val="500"/>
              </a:spcBef>
              <a:spcAft>
                <a:spcPts val="0"/>
              </a:spcAft>
              <a:buSzPts val="1000"/>
              <a:buChar char="◼"/>
              <a:defRPr sz="1100">
                <a:solidFill>
                  <a:schemeClr val="dk2"/>
                </a:solidFill>
              </a:defRPr>
            </a:lvl6pPr>
            <a:lvl7pPr marL="3200400" lvl="6" indent="-292100" algn="l" rtl="0">
              <a:spcBef>
                <a:spcPts val="500"/>
              </a:spcBef>
              <a:spcAft>
                <a:spcPts val="0"/>
              </a:spcAft>
              <a:buSzPts val="1000"/>
              <a:buChar char="◼"/>
              <a:defRPr sz="1100">
                <a:solidFill>
                  <a:schemeClr val="dk2"/>
                </a:solidFill>
              </a:defRPr>
            </a:lvl7pPr>
            <a:lvl8pPr marL="3657600" lvl="7" indent="-292100" algn="l" rtl="0">
              <a:spcBef>
                <a:spcPts val="500"/>
              </a:spcBef>
              <a:spcAft>
                <a:spcPts val="0"/>
              </a:spcAft>
              <a:buSzPts val="1000"/>
              <a:buChar char="◼"/>
              <a:defRPr sz="1100">
                <a:solidFill>
                  <a:schemeClr val="dk2"/>
                </a:solidFill>
              </a:defRPr>
            </a:lvl8pPr>
            <a:lvl9pPr marL="4114800" lvl="8" indent="-292100" algn="l" rtl="0">
              <a:spcBef>
                <a:spcPts val="500"/>
              </a:spcBef>
              <a:spcAft>
                <a:spcPts val="500"/>
              </a:spcAft>
              <a:buSzPts val="1000"/>
              <a:buChar char="◼"/>
              <a:defRPr sz="1100">
                <a:solidFill>
                  <a:schemeClr val="dk2"/>
                </a:solidFill>
              </a:defRPr>
            </a:lvl9pPr>
          </a:lstStyle>
          <a:p>
            <a:endParaRPr/>
          </a:p>
        </p:txBody>
      </p:sp>
      <p:sp>
        <p:nvSpPr>
          <p:cNvPr id="76" name="Google Shape;76;p16"/>
          <p:cNvSpPr txBox="1">
            <a:spLocks noGrp="1"/>
          </p:cNvSpPr>
          <p:nvPr>
            <p:ph type="body" idx="2"/>
          </p:nvPr>
        </p:nvSpPr>
        <p:spPr>
          <a:xfrm>
            <a:off x="575893" y="2127490"/>
            <a:ext cx="2274000" cy="2250900"/>
          </a:xfrm>
          <a:prstGeom prst="rect">
            <a:avLst/>
          </a:prstGeom>
          <a:noFill/>
          <a:ln>
            <a:noFill/>
          </a:ln>
        </p:spPr>
        <p:txBody>
          <a:bodyPr spcFirstLastPara="1" wrap="square" lIns="68575" tIns="34275" rIns="68575" bIns="34275" anchor="t" anchorCtr="0">
            <a:noAutofit/>
          </a:bodyPr>
          <a:lstStyle>
            <a:lvl1pPr marL="457200" lvl="0" indent="-228600" algn="l" rtl="0">
              <a:lnSpc>
                <a:spcPct val="110000"/>
              </a:lnSpc>
              <a:spcBef>
                <a:spcPts val="200"/>
              </a:spcBef>
              <a:spcAft>
                <a:spcPts val="0"/>
              </a:spcAft>
              <a:buSzPts val="1100"/>
              <a:buNone/>
              <a:defRPr sz="1200">
                <a:solidFill>
                  <a:srgbClr val="FFFFFF"/>
                </a:solidFill>
              </a:defRPr>
            </a:lvl1pPr>
            <a:lvl2pPr marL="914400" lvl="1" indent="-228600" algn="l" rtl="0">
              <a:spcBef>
                <a:spcPts val="500"/>
              </a:spcBef>
              <a:spcAft>
                <a:spcPts val="0"/>
              </a:spcAft>
              <a:buSzPts val="800"/>
              <a:buNone/>
              <a:defRPr sz="800"/>
            </a:lvl2pPr>
            <a:lvl3pPr marL="1371600" lvl="2" indent="-228600" algn="l" rtl="0">
              <a:spcBef>
                <a:spcPts val="500"/>
              </a:spcBef>
              <a:spcAft>
                <a:spcPts val="0"/>
              </a:spcAft>
              <a:buSzPts val="700"/>
              <a:buNone/>
              <a:defRPr sz="800"/>
            </a:lvl3pPr>
            <a:lvl4pPr marL="1828800" lvl="3" indent="-228600" algn="l" rtl="0">
              <a:spcBef>
                <a:spcPts val="500"/>
              </a:spcBef>
              <a:spcAft>
                <a:spcPts val="0"/>
              </a:spcAft>
              <a:buSzPts val="600"/>
              <a:buNone/>
              <a:defRPr sz="700"/>
            </a:lvl4pPr>
            <a:lvl5pPr marL="2286000" lvl="4" indent="-228600" algn="l" rtl="0">
              <a:spcBef>
                <a:spcPts val="500"/>
              </a:spcBef>
              <a:spcAft>
                <a:spcPts val="0"/>
              </a:spcAft>
              <a:buSzPts val="600"/>
              <a:buNone/>
              <a:defRPr sz="700"/>
            </a:lvl5pPr>
            <a:lvl6pPr marL="2743200" lvl="5" indent="-228600" algn="l" rtl="0">
              <a:spcBef>
                <a:spcPts val="500"/>
              </a:spcBef>
              <a:spcAft>
                <a:spcPts val="0"/>
              </a:spcAft>
              <a:buSzPts val="600"/>
              <a:buNone/>
              <a:defRPr sz="700"/>
            </a:lvl6pPr>
            <a:lvl7pPr marL="3200400" lvl="6" indent="-228600" algn="l" rtl="0">
              <a:spcBef>
                <a:spcPts val="500"/>
              </a:spcBef>
              <a:spcAft>
                <a:spcPts val="0"/>
              </a:spcAft>
              <a:buSzPts val="600"/>
              <a:buNone/>
              <a:defRPr sz="700"/>
            </a:lvl7pPr>
            <a:lvl8pPr marL="3657600" lvl="7" indent="-228600" algn="l" rtl="0">
              <a:spcBef>
                <a:spcPts val="500"/>
              </a:spcBef>
              <a:spcAft>
                <a:spcPts val="0"/>
              </a:spcAft>
              <a:buSzPts val="600"/>
              <a:buNone/>
              <a:defRPr sz="700"/>
            </a:lvl8pPr>
            <a:lvl9pPr marL="4114800" lvl="8" indent="-228600" algn="l" rtl="0">
              <a:spcBef>
                <a:spcPts val="500"/>
              </a:spcBef>
              <a:spcAft>
                <a:spcPts val="500"/>
              </a:spcAft>
              <a:buSzPts val="600"/>
              <a:buNone/>
              <a:defRPr sz="700"/>
            </a:lvl9pPr>
          </a:lstStyle>
          <a:p>
            <a:endParaRPr/>
          </a:p>
        </p:txBody>
      </p:sp>
      <p:sp>
        <p:nvSpPr>
          <p:cNvPr id="77" name="Google Shape;77;p16"/>
          <p:cNvSpPr txBox="1">
            <a:spLocks noGrp="1"/>
          </p:cNvSpPr>
          <p:nvPr>
            <p:ph type="dt" idx="10"/>
          </p:nvPr>
        </p:nvSpPr>
        <p:spPr>
          <a:xfrm>
            <a:off x="5704463" y="4842687"/>
            <a:ext cx="21336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8" name="Google Shape;78;p16"/>
          <p:cNvSpPr txBox="1">
            <a:spLocks noGrp="1"/>
          </p:cNvSpPr>
          <p:nvPr>
            <p:ph type="ftr" idx="11"/>
          </p:nvPr>
        </p:nvSpPr>
        <p:spPr>
          <a:xfrm>
            <a:off x="435894" y="4839442"/>
            <a:ext cx="51879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9" name="Google Shape;79;p16"/>
          <p:cNvSpPr txBox="1">
            <a:spLocks noGrp="1"/>
          </p:cNvSpPr>
          <p:nvPr>
            <p:ph type="sldNum" idx="12"/>
          </p:nvPr>
        </p:nvSpPr>
        <p:spPr>
          <a:xfrm>
            <a:off x="7918725" y="4842687"/>
            <a:ext cx="7893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0"/>
        <p:cNvGrpSpPr/>
        <p:nvPr/>
      </p:nvGrpSpPr>
      <p:grpSpPr>
        <a:xfrm>
          <a:off x="0" y="0"/>
          <a:ext cx="0" cy="0"/>
          <a:chOff x="0" y="0"/>
          <a:chExt cx="0" cy="0"/>
        </a:xfrm>
      </p:grpSpPr>
      <p:sp>
        <p:nvSpPr>
          <p:cNvPr id="81" name="Google Shape;81;p17"/>
          <p:cNvSpPr txBox="1">
            <a:spLocks noGrp="1"/>
          </p:cNvSpPr>
          <p:nvPr>
            <p:ph type="title"/>
          </p:nvPr>
        </p:nvSpPr>
        <p:spPr>
          <a:xfrm>
            <a:off x="435894" y="526617"/>
            <a:ext cx="8272200" cy="891600"/>
          </a:xfrm>
          <a:prstGeom prst="rect">
            <a:avLst/>
          </a:prstGeom>
          <a:noFill/>
          <a:ln>
            <a:noFill/>
          </a:ln>
        </p:spPr>
        <p:txBody>
          <a:bodyPr spcFirstLastPara="1" wrap="square" lIns="68575" tIns="34275" rIns="68575" bIns="34275" anchor="b" anchorCtr="0">
            <a:noAutofit/>
          </a:bodyPr>
          <a:lstStyle>
            <a:lvl1pPr lvl="0" algn="l" rtl="0">
              <a:lnSpc>
                <a:spcPct val="100000"/>
              </a:lnSpc>
              <a:spcBef>
                <a:spcPts val="0"/>
              </a:spcBef>
              <a:spcAft>
                <a:spcPts val="0"/>
              </a:spcAft>
              <a:buClr>
                <a:srgbClr val="3F3F3F"/>
              </a:buClr>
              <a:buSzPts val="14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2" name="Google Shape;82;p17"/>
          <p:cNvSpPr txBox="1">
            <a:spLocks noGrp="1"/>
          </p:cNvSpPr>
          <p:nvPr>
            <p:ph type="body" idx="1"/>
          </p:nvPr>
        </p:nvSpPr>
        <p:spPr>
          <a:xfrm>
            <a:off x="435894" y="1755648"/>
            <a:ext cx="8272200" cy="2725800"/>
          </a:xfrm>
          <a:prstGeom prst="rect">
            <a:avLst/>
          </a:prstGeom>
          <a:noFill/>
          <a:ln>
            <a:noFill/>
          </a:ln>
        </p:spPr>
        <p:txBody>
          <a:bodyPr spcFirstLastPara="1" wrap="square" lIns="68575" tIns="34275" rIns="68575" bIns="34275" anchor="ctr" anchorCtr="0">
            <a:noAutofit/>
          </a:bodyPr>
          <a:lstStyle>
            <a:lvl1pPr marL="457200" lvl="0" indent="-304800" algn="l" rtl="0">
              <a:lnSpc>
                <a:spcPct val="110000"/>
              </a:lnSpc>
              <a:spcBef>
                <a:spcPts val="300"/>
              </a:spcBef>
              <a:spcAft>
                <a:spcPts val="0"/>
              </a:spcAft>
              <a:buSzPts val="1200"/>
              <a:buChar char="◼"/>
              <a:defRPr/>
            </a:lvl1pPr>
            <a:lvl2pPr marL="914400" lvl="1" indent="-304800" algn="l" rtl="0">
              <a:spcBef>
                <a:spcPts val="500"/>
              </a:spcBef>
              <a:spcAft>
                <a:spcPts val="0"/>
              </a:spcAft>
              <a:buSzPts val="1200"/>
              <a:buChar char="◼"/>
              <a:defRPr/>
            </a:lvl2pPr>
            <a:lvl3pPr marL="1371600" lvl="2" indent="-304800" algn="l" rtl="0">
              <a:spcBef>
                <a:spcPts val="500"/>
              </a:spcBef>
              <a:spcAft>
                <a:spcPts val="0"/>
              </a:spcAft>
              <a:buSzPts val="1200"/>
              <a:buChar char="◼"/>
              <a:defRPr/>
            </a:lvl3pPr>
            <a:lvl4pPr marL="1828800" lvl="3" indent="-304800" algn="l" rtl="0">
              <a:spcBef>
                <a:spcPts val="500"/>
              </a:spcBef>
              <a:spcAft>
                <a:spcPts val="0"/>
              </a:spcAft>
              <a:buSzPts val="1200"/>
              <a:buChar char="◼"/>
              <a:defRPr/>
            </a:lvl4pPr>
            <a:lvl5pPr marL="2286000" lvl="4" indent="-304800" algn="l" rtl="0">
              <a:spcBef>
                <a:spcPts val="500"/>
              </a:spcBef>
              <a:spcAft>
                <a:spcPts val="0"/>
              </a:spcAft>
              <a:buSzPts val="1200"/>
              <a:buChar char="◼"/>
              <a:defRPr/>
            </a:lvl5pPr>
            <a:lvl6pPr marL="2743200" lvl="5" indent="-304800" algn="l" rtl="0">
              <a:spcBef>
                <a:spcPts val="500"/>
              </a:spcBef>
              <a:spcAft>
                <a:spcPts val="0"/>
              </a:spcAft>
              <a:buSzPts val="1200"/>
              <a:buChar char="◼"/>
              <a:defRPr/>
            </a:lvl6pPr>
            <a:lvl7pPr marL="3200400" lvl="6" indent="-304800" algn="l" rtl="0">
              <a:spcBef>
                <a:spcPts val="500"/>
              </a:spcBef>
              <a:spcAft>
                <a:spcPts val="0"/>
              </a:spcAft>
              <a:buSzPts val="1200"/>
              <a:buChar char="◼"/>
              <a:defRPr/>
            </a:lvl7pPr>
            <a:lvl8pPr marL="3657600" lvl="7" indent="-304800" algn="l" rtl="0">
              <a:spcBef>
                <a:spcPts val="500"/>
              </a:spcBef>
              <a:spcAft>
                <a:spcPts val="0"/>
              </a:spcAft>
              <a:buSzPts val="1200"/>
              <a:buChar char="◼"/>
              <a:defRPr/>
            </a:lvl8pPr>
            <a:lvl9pPr marL="4114800" lvl="8" indent="-304800" algn="l" rtl="0">
              <a:spcBef>
                <a:spcPts val="500"/>
              </a:spcBef>
              <a:spcAft>
                <a:spcPts val="500"/>
              </a:spcAft>
              <a:buSzPts val="1200"/>
              <a:buChar char="◼"/>
              <a:defRPr/>
            </a:lvl9pPr>
          </a:lstStyle>
          <a:p>
            <a:endParaRPr/>
          </a:p>
        </p:txBody>
      </p:sp>
      <p:sp>
        <p:nvSpPr>
          <p:cNvPr id="83" name="Google Shape;83;p17"/>
          <p:cNvSpPr txBox="1">
            <a:spLocks noGrp="1"/>
          </p:cNvSpPr>
          <p:nvPr>
            <p:ph type="dt" idx="10"/>
          </p:nvPr>
        </p:nvSpPr>
        <p:spPr>
          <a:xfrm>
            <a:off x="5704463" y="4817936"/>
            <a:ext cx="21336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4" name="Google Shape;84;p17"/>
          <p:cNvSpPr txBox="1">
            <a:spLocks noGrp="1"/>
          </p:cNvSpPr>
          <p:nvPr>
            <p:ph type="ftr" idx="11"/>
          </p:nvPr>
        </p:nvSpPr>
        <p:spPr>
          <a:xfrm>
            <a:off x="435894" y="4817936"/>
            <a:ext cx="51879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5" name="Google Shape;85;p17"/>
          <p:cNvSpPr txBox="1">
            <a:spLocks noGrp="1"/>
          </p:cNvSpPr>
          <p:nvPr>
            <p:ph type="sldNum" idx="12"/>
          </p:nvPr>
        </p:nvSpPr>
        <p:spPr>
          <a:xfrm>
            <a:off x="7918725" y="4817936"/>
            <a:ext cx="7893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6"/>
        <p:cNvGrpSpPr/>
        <p:nvPr/>
      </p:nvGrpSpPr>
      <p:grpSpPr>
        <a:xfrm>
          <a:off x="0" y="0"/>
          <a:ext cx="0" cy="0"/>
          <a:chOff x="0" y="0"/>
          <a:chExt cx="0" cy="0"/>
        </a:xfrm>
      </p:grpSpPr>
      <p:sp>
        <p:nvSpPr>
          <p:cNvPr id="87" name="Google Shape;87;p18"/>
          <p:cNvSpPr/>
          <p:nvPr/>
        </p:nvSpPr>
        <p:spPr>
          <a:xfrm>
            <a:off x="335863" y="3856480"/>
            <a:ext cx="8468100" cy="944100"/>
          </a:xfrm>
          <a:prstGeom prst="rect">
            <a:avLst/>
          </a:prstGeom>
          <a:solidFill>
            <a:srgbClr val="465359"/>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88" name="Google Shape;88;p18"/>
          <p:cNvSpPr txBox="1">
            <a:spLocks noGrp="1"/>
          </p:cNvSpPr>
          <p:nvPr>
            <p:ph type="title"/>
          </p:nvPr>
        </p:nvSpPr>
        <p:spPr>
          <a:xfrm>
            <a:off x="435895" y="1795463"/>
            <a:ext cx="8272200" cy="1610700"/>
          </a:xfrm>
          <a:prstGeom prst="rect">
            <a:avLst/>
          </a:prstGeom>
          <a:noFill/>
          <a:ln>
            <a:noFill/>
          </a:ln>
        </p:spPr>
        <p:txBody>
          <a:bodyPr spcFirstLastPara="1" wrap="square" lIns="68575" tIns="34275" rIns="68575" bIns="34275" anchor="b" anchorCtr="0">
            <a:noAutofit/>
          </a:bodyPr>
          <a:lstStyle>
            <a:lvl1pPr lvl="0" algn="l" rtl="0">
              <a:lnSpc>
                <a:spcPct val="100000"/>
              </a:lnSpc>
              <a:spcBef>
                <a:spcPts val="0"/>
              </a:spcBef>
              <a:spcAft>
                <a:spcPts val="0"/>
              </a:spcAft>
              <a:buClr>
                <a:srgbClr val="3F3F3F"/>
              </a:buClr>
              <a:buSzPts val="2700"/>
              <a:buFont typeface="Franklin Gothic"/>
              <a:buNone/>
              <a:defRPr sz="2700" b="0" cap="none">
                <a:solidFill>
                  <a:srgbClr val="3F3F3F"/>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9" name="Google Shape;89;p18"/>
          <p:cNvSpPr txBox="1">
            <a:spLocks noGrp="1"/>
          </p:cNvSpPr>
          <p:nvPr>
            <p:ph type="body" idx="1"/>
          </p:nvPr>
        </p:nvSpPr>
        <p:spPr>
          <a:xfrm>
            <a:off x="435894" y="3406063"/>
            <a:ext cx="8272200" cy="450300"/>
          </a:xfrm>
          <a:prstGeom prst="rect">
            <a:avLst/>
          </a:prstGeom>
          <a:noFill/>
          <a:ln>
            <a:noFill/>
          </a:ln>
        </p:spPr>
        <p:txBody>
          <a:bodyPr spcFirstLastPara="1" wrap="square" lIns="68575" tIns="34275" rIns="68575" bIns="34275" anchor="t" anchorCtr="0">
            <a:noAutofit/>
          </a:bodyPr>
          <a:lstStyle>
            <a:lvl1pPr marL="457200" lvl="0" indent="-228600" algn="l" rtl="0">
              <a:lnSpc>
                <a:spcPct val="110000"/>
              </a:lnSpc>
              <a:spcBef>
                <a:spcPts val="300"/>
              </a:spcBef>
              <a:spcAft>
                <a:spcPts val="0"/>
              </a:spcAft>
              <a:buSzPts val="1200"/>
              <a:buNone/>
              <a:defRPr sz="1400" cap="none">
                <a:solidFill>
                  <a:schemeClr val="accent1"/>
                </a:solidFill>
              </a:defRPr>
            </a:lvl1pPr>
            <a:lvl2pPr marL="914400" lvl="1" indent="-228600" algn="l" rtl="0">
              <a:spcBef>
                <a:spcPts val="500"/>
              </a:spcBef>
              <a:spcAft>
                <a:spcPts val="0"/>
              </a:spcAft>
              <a:buSzPts val="1200"/>
              <a:buNone/>
              <a:defRPr sz="1400">
                <a:solidFill>
                  <a:srgbClr val="888888"/>
                </a:solidFill>
              </a:defRPr>
            </a:lvl2pPr>
            <a:lvl3pPr marL="1371600" lvl="2" indent="-228600" algn="l" rtl="0">
              <a:spcBef>
                <a:spcPts val="500"/>
              </a:spcBef>
              <a:spcAft>
                <a:spcPts val="0"/>
              </a:spcAft>
              <a:buSzPts val="1100"/>
              <a:buNone/>
              <a:defRPr sz="1200">
                <a:solidFill>
                  <a:srgbClr val="888888"/>
                </a:solidFill>
              </a:defRPr>
            </a:lvl3pPr>
            <a:lvl4pPr marL="1828800" lvl="3" indent="-228600" algn="l" rtl="0">
              <a:spcBef>
                <a:spcPts val="500"/>
              </a:spcBef>
              <a:spcAft>
                <a:spcPts val="0"/>
              </a:spcAft>
              <a:buSzPts val="1000"/>
              <a:buNone/>
              <a:defRPr sz="1100">
                <a:solidFill>
                  <a:srgbClr val="888888"/>
                </a:solidFill>
              </a:defRPr>
            </a:lvl4pPr>
            <a:lvl5pPr marL="2286000" lvl="4" indent="-228600" algn="l" rtl="0">
              <a:spcBef>
                <a:spcPts val="500"/>
              </a:spcBef>
              <a:spcAft>
                <a:spcPts val="0"/>
              </a:spcAft>
              <a:buSzPts val="1000"/>
              <a:buNone/>
              <a:defRPr sz="1100">
                <a:solidFill>
                  <a:srgbClr val="888888"/>
                </a:solidFill>
              </a:defRPr>
            </a:lvl5pPr>
            <a:lvl6pPr marL="2743200" lvl="5" indent="-228600" algn="l" rtl="0">
              <a:spcBef>
                <a:spcPts val="500"/>
              </a:spcBef>
              <a:spcAft>
                <a:spcPts val="0"/>
              </a:spcAft>
              <a:buSzPts val="1000"/>
              <a:buNone/>
              <a:defRPr sz="1100">
                <a:solidFill>
                  <a:srgbClr val="888888"/>
                </a:solidFill>
              </a:defRPr>
            </a:lvl6pPr>
            <a:lvl7pPr marL="3200400" lvl="6" indent="-228600" algn="l" rtl="0">
              <a:spcBef>
                <a:spcPts val="500"/>
              </a:spcBef>
              <a:spcAft>
                <a:spcPts val="0"/>
              </a:spcAft>
              <a:buSzPts val="1000"/>
              <a:buNone/>
              <a:defRPr sz="1100">
                <a:solidFill>
                  <a:srgbClr val="888888"/>
                </a:solidFill>
              </a:defRPr>
            </a:lvl7pPr>
            <a:lvl8pPr marL="3657600" lvl="7" indent="-228600" algn="l" rtl="0">
              <a:spcBef>
                <a:spcPts val="500"/>
              </a:spcBef>
              <a:spcAft>
                <a:spcPts val="0"/>
              </a:spcAft>
              <a:buSzPts val="1000"/>
              <a:buNone/>
              <a:defRPr sz="1100">
                <a:solidFill>
                  <a:srgbClr val="888888"/>
                </a:solidFill>
              </a:defRPr>
            </a:lvl8pPr>
            <a:lvl9pPr marL="4114800" lvl="8" indent="-228600" algn="l" rtl="0">
              <a:spcBef>
                <a:spcPts val="500"/>
              </a:spcBef>
              <a:spcAft>
                <a:spcPts val="500"/>
              </a:spcAft>
              <a:buSzPts val="1000"/>
              <a:buNone/>
              <a:defRPr sz="1100">
                <a:solidFill>
                  <a:srgbClr val="888888"/>
                </a:solidFill>
              </a:defRPr>
            </a:lvl9pPr>
          </a:lstStyle>
          <a:p>
            <a:endParaRPr/>
          </a:p>
        </p:txBody>
      </p:sp>
      <p:sp>
        <p:nvSpPr>
          <p:cNvPr id="90" name="Google Shape;90;p18"/>
          <p:cNvSpPr txBox="1">
            <a:spLocks noGrp="1"/>
          </p:cNvSpPr>
          <p:nvPr>
            <p:ph type="dt" idx="10"/>
          </p:nvPr>
        </p:nvSpPr>
        <p:spPr>
          <a:xfrm>
            <a:off x="5704463" y="4817936"/>
            <a:ext cx="21336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1" name="Google Shape;91;p18"/>
          <p:cNvSpPr txBox="1">
            <a:spLocks noGrp="1"/>
          </p:cNvSpPr>
          <p:nvPr>
            <p:ph type="ftr" idx="11"/>
          </p:nvPr>
        </p:nvSpPr>
        <p:spPr>
          <a:xfrm>
            <a:off x="435894" y="4817936"/>
            <a:ext cx="51879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2" name="Google Shape;92;p18"/>
          <p:cNvSpPr txBox="1">
            <a:spLocks noGrp="1"/>
          </p:cNvSpPr>
          <p:nvPr>
            <p:ph type="sldNum" idx="12"/>
          </p:nvPr>
        </p:nvSpPr>
        <p:spPr>
          <a:xfrm>
            <a:off x="7918725" y="4817936"/>
            <a:ext cx="7893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3"/>
        <p:cNvGrpSpPr/>
        <p:nvPr/>
      </p:nvGrpSpPr>
      <p:grpSpPr>
        <a:xfrm>
          <a:off x="0" y="0"/>
          <a:ext cx="0" cy="0"/>
          <a:chOff x="0" y="0"/>
          <a:chExt cx="0" cy="0"/>
        </a:xfrm>
      </p:grpSpPr>
      <p:sp>
        <p:nvSpPr>
          <p:cNvPr id="94" name="Google Shape;94;p19"/>
          <p:cNvSpPr txBox="1">
            <a:spLocks noGrp="1"/>
          </p:cNvSpPr>
          <p:nvPr>
            <p:ph type="title"/>
          </p:nvPr>
        </p:nvSpPr>
        <p:spPr>
          <a:xfrm>
            <a:off x="435895" y="547244"/>
            <a:ext cx="8272200" cy="741300"/>
          </a:xfrm>
          <a:prstGeom prst="rect">
            <a:avLst/>
          </a:prstGeom>
          <a:noFill/>
          <a:ln>
            <a:noFill/>
          </a:ln>
        </p:spPr>
        <p:txBody>
          <a:bodyPr spcFirstLastPara="1" wrap="square" lIns="68575" tIns="34275" rIns="68575" bIns="34275" anchor="b" anchorCtr="0">
            <a:noAutofit/>
          </a:bodyPr>
          <a:lstStyle>
            <a:lvl1pPr lvl="0" algn="l" rtl="0">
              <a:lnSpc>
                <a:spcPct val="100000"/>
              </a:lnSpc>
              <a:spcBef>
                <a:spcPts val="0"/>
              </a:spcBef>
              <a:spcAft>
                <a:spcPts val="0"/>
              </a:spcAft>
              <a:buClr>
                <a:srgbClr val="3F3F3F"/>
              </a:buClr>
              <a:buSzPts val="14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5" name="Google Shape;95;p19"/>
          <p:cNvSpPr txBox="1">
            <a:spLocks noGrp="1"/>
          </p:cNvSpPr>
          <p:nvPr>
            <p:ph type="body" idx="1"/>
          </p:nvPr>
        </p:nvSpPr>
        <p:spPr>
          <a:xfrm>
            <a:off x="435895" y="1671002"/>
            <a:ext cx="3896100" cy="2724900"/>
          </a:xfrm>
          <a:prstGeom prst="rect">
            <a:avLst/>
          </a:prstGeom>
          <a:noFill/>
          <a:ln>
            <a:noFill/>
          </a:ln>
        </p:spPr>
        <p:txBody>
          <a:bodyPr spcFirstLastPara="1" wrap="square" lIns="68575" tIns="34275" rIns="68575" bIns="34275" anchor="ctr" anchorCtr="0">
            <a:noAutofit/>
          </a:bodyPr>
          <a:lstStyle>
            <a:lvl1pPr marL="457200" lvl="0" indent="-304800" algn="l" rtl="0">
              <a:lnSpc>
                <a:spcPct val="110000"/>
              </a:lnSpc>
              <a:spcBef>
                <a:spcPts val="300"/>
              </a:spcBef>
              <a:spcAft>
                <a:spcPts val="0"/>
              </a:spcAft>
              <a:buSzPts val="1200"/>
              <a:buChar char="◼"/>
              <a:defRPr/>
            </a:lvl1pPr>
            <a:lvl2pPr marL="914400" lvl="1" indent="-304800" algn="l" rtl="0">
              <a:spcBef>
                <a:spcPts val="500"/>
              </a:spcBef>
              <a:spcAft>
                <a:spcPts val="0"/>
              </a:spcAft>
              <a:buSzPts val="1200"/>
              <a:buChar char="◼"/>
              <a:defRPr/>
            </a:lvl2pPr>
            <a:lvl3pPr marL="1371600" lvl="2" indent="-304800" algn="l" rtl="0">
              <a:spcBef>
                <a:spcPts val="500"/>
              </a:spcBef>
              <a:spcAft>
                <a:spcPts val="0"/>
              </a:spcAft>
              <a:buSzPts val="1200"/>
              <a:buChar char="◼"/>
              <a:defRPr/>
            </a:lvl3pPr>
            <a:lvl4pPr marL="1828800" lvl="3" indent="-304800" algn="l" rtl="0">
              <a:spcBef>
                <a:spcPts val="500"/>
              </a:spcBef>
              <a:spcAft>
                <a:spcPts val="0"/>
              </a:spcAft>
              <a:buSzPts val="1200"/>
              <a:buChar char="◼"/>
              <a:defRPr/>
            </a:lvl4pPr>
            <a:lvl5pPr marL="2286000" lvl="4" indent="-304800" algn="l" rtl="0">
              <a:spcBef>
                <a:spcPts val="500"/>
              </a:spcBef>
              <a:spcAft>
                <a:spcPts val="0"/>
              </a:spcAft>
              <a:buSzPts val="1200"/>
              <a:buChar char="◼"/>
              <a:defRPr/>
            </a:lvl5pPr>
            <a:lvl6pPr marL="2743200" lvl="5" indent="-304800" algn="l" rtl="0">
              <a:spcBef>
                <a:spcPts val="500"/>
              </a:spcBef>
              <a:spcAft>
                <a:spcPts val="0"/>
              </a:spcAft>
              <a:buSzPts val="1200"/>
              <a:buChar char="◼"/>
              <a:defRPr/>
            </a:lvl6pPr>
            <a:lvl7pPr marL="3200400" lvl="6" indent="-304800" algn="l" rtl="0">
              <a:spcBef>
                <a:spcPts val="500"/>
              </a:spcBef>
              <a:spcAft>
                <a:spcPts val="0"/>
              </a:spcAft>
              <a:buSzPts val="1200"/>
              <a:buChar char="◼"/>
              <a:defRPr/>
            </a:lvl7pPr>
            <a:lvl8pPr marL="3657600" lvl="7" indent="-304800" algn="l" rtl="0">
              <a:spcBef>
                <a:spcPts val="500"/>
              </a:spcBef>
              <a:spcAft>
                <a:spcPts val="0"/>
              </a:spcAft>
              <a:buSzPts val="1200"/>
              <a:buChar char="◼"/>
              <a:defRPr/>
            </a:lvl8pPr>
            <a:lvl9pPr marL="4114800" lvl="8" indent="-304800" algn="l" rtl="0">
              <a:spcBef>
                <a:spcPts val="500"/>
              </a:spcBef>
              <a:spcAft>
                <a:spcPts val="500"/>
              </a:spcAft>
              <a:buSzPts val="1200"/>
              <a:buChar char="◼"/>
              <a:defRPr/>
            </a:lvl9pPr>
          </a:lstStyle>
          <a:p>
            <a:endParaRPr/>
          </a:p>
        </p:txBody>
      </p:sp>
      <p:sp>
        <p:nvSpPr>
          <p:cNvPr id="96" name="Google Shape;96;p19"/>
          <p:cNvSpPr txBox="1">
            <a:spLocks noGrp="1"/>
          </p:cNvSpPr>
          <p:nvPr>
            <p:ph type="body" idx="2"/>
          </p:nvPr>
        </p:nvSpPr>
        <p:spPr>
          <a:xfrm>
            <a:off x="4812029" y="1671002"/>
            <a:ext cx="3896100" cy="2724900"/>
          </a:xfrm>
          <a:prstGeom prst="rect">
            <a:avLst/>
          </a:prstGeom>
          <a:noFill/>
          <a:ln>
            <a:noFill/>
          </a:ln>
        </p:spPr>
        <p:txBody>
          <a:bodyPr spcFirstLastPara="1" wrap="square" lIns="68575" tIns="34275" rIns="68575" bIns="34275" anchor="ctr" anchorCtr="0">
            <a:noAutofit/>
          </a:bodyPr>
          <a:lstStyle>
            <a:lvl1pPr marL="457200" lvl="0" indent="-304800" algn="l" rtl="0">
              <a:lnSpc>
                <a:spcPct val="110000"/>
              </a:lnSpc>
              <a:spcBef>
                <a:spcPts val="300"/>
              </a:spcBef>
              <a:spcAft>
                <a:spcPts val="0"/>
              </a:spcAft>
              <a:buSzPts val="1200"/>
              <a:buChar char="◼"/>
              <a:defRPr/>
            </a:lvl1pPr>
            <a:lvl2pPr marL="914400" lvl="1" indent="-304800" algn="l" rtl="0">
              <a:spcBef>
                <a:spcPts val="500"/>
              </a:spcBef>
              <a:spcAft>
                <a:spcPts val="0"/>
              </a:spcAft>
              <a:buSzPts val="1200"/>
              <a:buChar char="◼"/>
              <a:defRPr/>
            </a:lvl2pPr>
            <a:lvl3pPr marL="1371600" lvl="2" indent="-304800" algn="l" rtl="0">
              <a:spcBef>
                <a:spcPts val="500"/>
              </a:spcBef>
              <a:spcAft>
                <a:spcPts val="0"/>
              </a:spcAft>
              <a:buSzPts val="1200"/>
              <a:buChar char="◼"/>
              <a:defRPr/>
            </a:lvl3pPr>
            <a:lvl4pPr marL="1828800" lvl="3" indent="-304800" algn="l" rtl="0">
              <a:spcBef>
                <a:spcPts val="500"/>
              </a:spcBef>
              <a:spcAft>
                <a:spcPts val="0"/>
              </a:spcAft>
              <a:buSzPts val="1200"/>
              <a:buChar char="◼"/>
              <a:defRPr/>
            </a:lvl4pPr>
            <a:lvl5pPr marL="2286000" lvl="4" indent="-304800" algn="l" rtl="0">
              <a:spcBef>
                <a:spcPts val="500"/>
              </a:spcBef>
              <a:spcAft>
                <a:spcPts val="0"/>
              </a:spcAft>
              <a:buSzPts val="1200"/>
              <a:buChar char="◼"/>
              <a:defRPr/>
            </a:lvl5pPr>
            <a:lvl6pPr marL="2743200" lvl="5" indent="-304800" algn="l" rtl="0">
              <a:spcBef>
                <a:spcPts val="500"/>
              </a:spcBef>
              <a:spcAft>
                <a:spcPts val="0"/>
              </a:spcAft>
              <a:buSzPts val="1200"/>
              <a:buChar char="◼"/>
              <a:defRPr/>
            </a:lvl6pPr>
            <a:lvl7pPr marL="3200400" lvl="6" indent="-304800" algn="l" rtl="0">
              <a:spcBef>
                <a:spcPts val="500"/>
              </a:spcBef>
              <a:spcAft>
                <a:spcPts val="0"/>
              </a:spcAft>
              <a:buSzPts val="1200"/>
              <a:buChar char="◼"/>
              <a:defRPr/>
            </a:lvl7pPr>
            <a:lvl8pPr marL="3657600" lvl="7" indent="-304800" algn="l" rtl="0">
              <a:spcBef>
                <a:spcPts val="500"/>
              </a:spcBef>
              <a:spcAft>
                <a:spcPts val="0"/>
              </a:spcAft>
              <a:buSzPts val="1200"/>
              <a:buChar char="◼"/>
              <a:defRPr/>
            </a:lvl8pPr>
            <a:lvl9pPr marL="4114800" lvl="8" indent="-304800" algn="l" rtl="0">
              <a:spcBef>
                <a:spcPts val="500"/>
              </a:spcBef>
              <a:spcAft>
                <a:spcPts val="500"/>
              </a:spcAft>
              <a:buSzPts val="1200"/>
              <a:buChar char="◼"/>
              <a:defRPr/>
            </a:lvl9pPr>
          </a:lstStyle>
          <a:p>
            <a:endParaRPr/>
          </a:p>
        </p:txBody>
      </p:sp>
      <p:sp>
        <p:nvSpPr>
          <p:cNvPr id="97" name="Google Shape;97;p19"/>
          <p:cNvSpPr txBox="1">
            <a:spLocks noGrp="1"/>
          </p:cNvSpPr>
          <p:nvPr>
            <p:ph type="dt" idx="10"/>
          </p:nvPr>
        </p:nvSpPr>
        <p:spPr>
          <a:xfrm>
            <a:off x="5704463" y="4817936"/>
            <a:ext cx="21336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8" name="Google Shape;98;p19"/>
          <p:cNvSpPr txBox="1">
            <a:spLocks noGrp="1"/>
          </p:cNvSpPr>
          <p:nvPr>
            <p:ph type="ftr" idx="11"/>
          </p:nvPr>
        </p:nvSpPr>
        <p:spPr>
          <a:xfrm>
            <a:off x="435894" y="4817936"/>
            <a:ext cx="51879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9" name="Google Shape;99;p19"/>
          <p:cNvSpPr txBox="1">
            <a:spLocks noGrp="1"/>
          </p:cNvSpPr>
          <p:nvPr>
            <p:ph type="sldNum" idx="12"/>
          </p:nvPr>
        </p:nvSpPr>
        <p:spPr>
          <a:xfrm>
            <a:off x="7918725" y="4817936"/>
            <a:ext cx="7893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00"/>
        <p:cNvGrpSpPr/>
        <p:nvPr/>
      </p:nvGrpSpPr>
      <p:grpSpPr>
        <a:xfrm>
          <a:off x="0" y="0"/>
          <a:ext cx="0" cy="0"/>
          <a:chOff x="0" y="0"/>
          <a:chExt cx="0" cy="0"/>
        </a:xfrm>
      </p:grpSpPr>
      <p:sp>
        <p:nvSpPr>
          <p:cNvPr id="101" name="Google Shape;101;p20"/>
          <p:cNvSpPr txBox="1">
            <a:spLocks noGrp="1"/>
          </p:cNvSpPr>
          <p:nvPr>
            <p:ph type="title"/>
          </p:nvPr>
        </p:nvSpPr>
        <p:spPr>
          <a:xfrm>
            <a:off x="435895" y="547244"/>
            <a:ext cx="8272200" cy="741300"/>
          </a:xfrm>
          <a:prstGeom prst="rect">
            <a:avLst/>
          </a:prstGeom>
          <a:noFill/>
          <a:ln>
            <a:noFill/>
          </a:ln>
        </p:spPr>
        <p:txBody>
          <a:bodyPr spcFirstLastPara="1" wrap="square" lIns="68575" tIns="34275" rIns="68575" bIns="34275" anchor="b" anchorCtr="0">
            <a:noAutofit/>
          </a:bodyPr>
          <a:lstStyle>
            <a:lvl1pPr lvl="0" algn="l" rtl="0">
              <a:lnSpc>
                <a:spcPct val="100000"/>
              </a:lnSpc>
              <a:spcBef>
                <a:spcPts val="0"/>
              </a:spcBef>
              <a:spcAft>
                <a:spcPts val="0"/>
              </a:spcAft>
              <a:buClr>
                <a:srgbClr val="3F3F3F"/>
              </a:buClr>
              <a:buSzPts val="14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2" name="Google Shape;102;p20"/>
          <p:cNvSpPr txBox="1">
            <a:spLocks noGrp="1"/>
          </p:cNvSpPr>
          <p:nvPr>
            <p:ph type="body" idx="1"/>
          </p:nvPr>
        </p:nvSpPr>
        <p:spPr>
          <a:xfrm>
            <a:off x="435893" y="1688168"/>
            <a:ext cx="3896100" cy="418200"/>
          </a:xfrm>
          <a:prstGeom prst="rect">
            <a:avLst/>
          </a:prstGeom>
          <a:noFill/>
          <a:ln>
            <a:noFill/>
          </a:ln>
        </p:spPr>
        <p:txBody>
          <a:bodyPr spcFirstLastPara="1" wrap="square" lIns="68575" tIns="34275" rIns="68575" bIns="34275" anchor="ctr" anchorCtr="0">
            <a:noAutofit/>
          </a:bodyPr>
          <a:lstStyle>
            <a:lvl1pPr marL="457200" lvl="0" indent="-228600" algn="l" rtl="0">
              <a:lnSpc>
                <a:spcPct val="110000"/>
              </a:lnSpc>
              <a:spcBef>
                <a:spcPts val="300"/>
              </a:spcBef>
              <a:spcAft>
                <a:spcPts val="0"/>
              </a:spcAft>
              <a:buSzPts val="1400"/>
              <a:buNone/>
              <a:defRPr sz="1500" b="0">
                <a:solidFill>
                  <a:srgbClr val="3F3F3F"/>
                </a:solidFill>
              </a:defRPr>
            </a:lvl1pPr>
            <a:lvl2pPr marL="914400" lvl="1" indent="-228600" algn="l" rtl="0">
              <a:spcBef>
                <a:spcPts val="500"/>
              </a:spcBef>
              <a:spcAft>
                <a:spcPts val="0"/>
              </a:spcAft>
              <a:buSzPts val="1400"/>
              <a:buNone/>
              <a:defRPr sz="1500" b="1"/>
            </a:lvl2pPr>
            <a:lvl3pPr marL="1371600" lvl="2" indent="-228600" algn="l" rtl="0">
              <a:spcBef>
                <a:spcPts val="500"/>
              </a:spcBef>
              <a:spcAft>
                <a:spcPts val="0"/>
              </a:spcAft>
              <a:buSzPts val="1200"/>
              <a:buNone/>
              <a:defRPr sz="1400" b="1"/>
            </a:lvl3pPr>
            <a:lvl4pPr marL="1828800" lvl="3" indent="-228600" algn="l" rtl="0">
              <a:spcBef>
                <a:spcPts val="500"/>
              </a:spcBef>
              <a:spcAft>
                <a:spcPts val="0"/>
              </a:spcAft>
              <a:buSzPts val="1100"/>
              <a:buNone/>
              <a:defRPr sz="1200" b="1"/>
            </a:lvl4pPr>
            <a:lvl5pPr marL="2286000" lvl="4" indent="-228600" algn="l" rtl="0">
              <a:spcBef>
                <a:spcPts val="500"/>
              </a:spcBef>
              <a:spcAft>
                <a:spcPts val="0"/>
              </a:spcAft>
              <a:buSzPts val="1100"/>
              <a:buNone/>
              <a:defRPr sz="1200" b="1"/>
            </a:lvl5pPr>
            <a:lvl6pPr marL="2743200" lvl="5" indent="-228600" algn="l" rtl="0">
              <a:spcBef>
                <a:spcPts val="500"/>
              </a:spcBef>
              <a:spcAft>
                <a:spcPts val="0"/>
              </a:spcAft>
              <a:buSzPts val="1100"/>
              <a:buNone/>
              <a:defRPr sz="1200" b="1"/>
            </a:lvl6pPr>
            <a:lvl7pPr marL="3200400" lvl="6" indent="-228600" algn="l" rtl="0">
              <a:spcBef>
                <a:spcPts val="500"/>
              </a:spcBef>
              <a:spcAft>
                <a:spcPts val="0"/>
              </a:spcAft>
              <a:buSzPts val="1100"/>
              <a:buNone/>
              <a:defRPr sz="1200" b="1"/>
            </a:lvl7pPr>
            <a:lvl8pPr marL="3657600" lvl="7" indent="-228600" algn="l" rtl="0">
              <a:spcBef>
                <a:spcPts val="500"/>
              </a:spcBef>
              <a:spcAft>
                <a:spcPts val="0"/>
              </a:spcAft>
              <a:buSzPts val="1100"/>
              <a:buNone/>
              <a:defRPr sz="1200" b="1"/>
            </a:lvl8pPr>
            <a:lvl9pPr marL="4114800" lvl="8" indent="-228600" algn="l" rtl="0">
              <a:spcBef>
                <a:spcPts val="500"/>
              </a:spcBef>
              <a:spcAft>
                <a:spcPts val="500"/>
              </a:spcAft>
              <a:buSzPts val="1100"/>
              <a:buNone/>
              <a:defRPr sz="1200" b="1"/>
            </a:lvl9pPr>
          </a:lstStyle>
          <a:p>
            <a:endParaRPr/>
          </a:p>
        </p:txBody>
      </p:sp>
      <p:sp>
        <p:nvSpPr>
          <p:cNvPr id="103" name="Google Shape;103;p20"/>
          <p:cNvSpPr txBox="1">
            <a:spLocks noGrp="1"/>
          </p:cNvSpPr>
          <p:nvPr>
            <p:ph type="body" idx="2"/>
          </p:nvPr>
        </p:nvSpPr>
        <p:spPr>
          <a:xfrm>
            <a:off x="435895" y="2194539"/>
            <a:ext cx="3896100" cy="2201100"/>
          </a:xfrm>
          <a:prstGeom prst="rect">
            <a:avLst/>
          </a:prstGeom>
          <a:noFill/>
          <a:ln>
            <a:noFill/>
          </a:ln>
        </p:spPr>
        <p:txBody>
          <a:bodyPr spcFirstLastPara="1" wrap="square" lIns="68575" tIns="34275" rIns="68575" bIns="34275" anchor="t" anchorCtr="0">
            <a:noAutofit/>
          </a:bodyPr>
          <a:lstStyle>
            <a:lvl1pPr marL="457200" lvl="0" indent="-304800" algn="l" rtl="0">
              <a:lnSpc>
                <a:spcPct val="110000"/>
              </a:lnSpc>
              <a:spcBef>
                <a:spcPts val="300"/>
              </a:spcBef>
              <a:spcAft>
                <a:spcPts val="0"/>
              </a:spcAft>
              <a:buSzPts val="1200"/>
              <a:buChar char="◼"/>
              <a:defRPr/>
            </a:lvl1pPr>
            <a:lvl2pPr marL="914400" lvl="1" indent="-304800" algn="l" rtl="0">
              <a:spcBef>
                <a:spcPts val="500"/>
              </a:spcBef>
              <a:spcAft>
                <a:spcPts val="0"/>
              </a:spcAft>
              <a:buSzPts val="1200"/>
              <a:buChar char="◼"/>
              <a:defRPr/>
            </a:lvl2pPr>
            <a:lvl3pPr marL="1371600" lvl="2" indent="-304800" algn="l" rtl="0">
              <a:spcBef>
                <a:spcPts val="500"/>
              </a:spcBef>
              <a:spcAft>
                <a:spcPts val="0"/>
              </a:spcAft>
              <a:buSzPts val="1200"/>
              <a:buChar char="◼"/>
              <a:defRPr/>
            </a:lvl3pPr>
            <a:lvl4pPr marL="1828800" lvl="3" indent="-304800" algn="l" rtl="0">
              <a:spcBef>
                <a:spcPts val="500"/>
              </a:spcBef>
              <a:spcAft>
                <a:spcPts val="0"/>
              </a:spcAft>
              <a:buSzPts val="1200"/>
              <a:buChar char="◼"/>
              <a:defRPr/>
            </a:lvl4pPr>
            <a:lvl5pPr marL="2286000" lvl="4" indent="-304800" algn="l" rtl="0">
              <a:spcBef>
                <a:spcPts val="500"/>
              </a:spcBef>
              <a:spcAft>
                <a:spcPts val="0"/>
              </a:spcAft>
              <a:buSzPts val="1200"/>
              <a:buChar char="◼"/>
              <a:defRPr/>
            </a:lvl5pPr>
            <a:lvl6pPr marL="2743200" lvl="5" indent="-304800" algn="l" rtl="0">
              <a:spcBef>
                <a:spcPts val="500"/>
              </a:spcBef>
              <a:spcAft>
                <a:spcPts val="0"/>
              </a:spcAft>
              <a:buSzPts val="1200"/>
              <a:buChar char="◼"/>
              <a:defRPr/>
            </a:lvl6pPr>
            <a:lvl7pPr marL="3200400" lvl="6" indent="-304800" algn="l" rtl="0">
              <a:spcBef>
                <a:spcPts val="500"/>
              </a:spcBef>
              <a:spcAft>
                <a:spcPts val="0"/>
              </a:spcAft>
              <a:buSzPts val="1200"/>
              <a:buChar char="◼"/>
              <a:defRPr/>
            </a:lvl7pPr>
            <a:lvl8pPr marL="3657600" lvl="7" indent="-304800" algn="l" rtl="0">
              <a:spcBef>
                <a:spcPts val="500"/>
              </a:spcBef>
              <a:spcAft>
                <a:spcPts val="0"/>
              </a:spcAft>
              <a:buSzPts val="1200"/>
              <a:buChar char="◼"/>
              <a:defRPr/>
            </a:lvl8pPr>
            <a:lvl9pPr marL="4114800" lvl="8" indent="-304800" algn="l" rtl="0">
              <a:spcBef>
                <a:spcPts val="500"/>
              </a:spcBef>
              <a:spcAft>
                <a:spcPts val="500"/>
              </a:spcAft>
              <a:buSzPts val="1200"/>
              <a:buChar char="◼"/>
              <a:defRPr/>
            </a:lvl9pPr>
          </a:lstStyle>
          <a:p>
            <a:endParaRPr/>
          </a:p>
        </p:txBody>
      </p:sp>
      <p:sp>
        <p:nvSpPr>
          <p:cNvPr id="104" name="Google Shape;104;p20"/>
          <p:cNvSpPr txBox="1">
            <a:spLocks noGrp="1"/>
          </p:cNvSpPr>
          <p:nvPr>
            <p:ph type="body" idx="3"/>
          </p:nvPr>
        </p:nvSpPr>
        <p:spPr>
          <a:xfrm>
            <a:off x="4812029" y="1688169"/>
            <a:ext cx="3896100" cy="414900"/>
          </a:xfrm>
          <a:prstGeom prst="rect">
            <a:avLst/>
          </a:prstGeom>
          <a:noFill/>
          <a:ln>
            <a:noFill/>
          </a:ln>
        </p:spPr>
        <p:txBody>
          <a:bodyPr spcFirstLastPara="1" wrap="square" lIns="68575" tIns="34275" rIns="68575" bIns="34275" anchor="ctr" anchorCtr="0">
            <a:noAutofit/>
          </a:bodyPr>
          <a:lstStyle>
            <a:lvl1pPr marL="457200" marR="0" lvl="0" indent="-228600" algn="l" rtl="0">
              <a:lnSpc>
                <a:spcPct val="100000"/>
              </a:lnSpc>
              <a:spcBef>
                <a:spcPts val="300"/>
              </a:spcBef>
              <a:spcAft>
                <a:spcPts val="0"/>
              </a:spcAft>
              <a:buClr>
                <a:schemeClr val="accent1"/>
              </a:buClr>
              <a:buSzPts val="1400"/>
              <a:buFont typeface="Noto Sans Symbols"/>
              <a:buNone/>
              <a:defRPr sz="1500" b="0">
                <a:solidFill>
                  <a:srgbClr val="3F3F3F"/>
                </a:solidFill>
              </a:defRPr>
            </a:lvl1pPr>
            <a:lvl2pPr marL="914400" lvl="1" indent="-228600" algn="l" rtl="0">
              <a:spcBef>
                <a:spcPts val="500"/>
              </a:spcBef>
              <a:spcAft>
                <a:spcPts val="0"/>
              </a:spcAft>
              <a:buSzPts val="1400"/>
              <a:buNone/>
              <a:defRPr sz="1500" b="1"/>
            </a:lvl2pPr>
            <a:lvl3pPr marL="1371600" lvl="2" indent="-228600" algn="l" rtl="0">
              <a:spcBef>
                <a:spcPts val="500"/>
              </a:spcBef>
              <a:spcAft>
                <a:spcPts val="0"/>
              </a:spcAft>
              <a:buSzPts val="1200"/>
              <a:buNone/>
              <a:defRPr sz="1400" b="1"/>
            </a:lvl3pPr>
            <a:lvl4pPr marL="1828800" lvl="3" indent="-228600" algn="l" rtl="0">
              <a:spcBef>
                <a:spcPts val="500"/>
              </a:spcBef>
              <a:spcAft>
                <a:spcPts val="0"/>
              </a:spcAft>
              <a:buSzPts val="1100"/>
              <a:buNone/>
              <a:defRPr sz="1200" b="1"/>
            </a:lvl4pPr>
            <a:lvl5pPr marL="2286000" lvl="4" indent="-228600" algn="l" rtl="0">
              <a:spcBef>
                <a:spcPts val="500"/>
              </a:spcBef>
              <a:spcAft>
                <a:spcPts val="0"/>
              </a:spcAft>
              <a:buSzPts val="1100"/>
              <a:buNone/>
              <a:defRPr sz="1200" b="1"/>
            </a:lvl5pPr>
            <a:lvl6pPr marL="2743200" lvl="5" indent="-228600" algn="l" rtl="0">
              <a:spcBef>
                <a:spcPts val="500"/>
              </a:spcBef>
              <a:spcAft>
                <a:spcPts val="0"/>
              </a:spcAft>
              <a:buSzPts val="1100"/>
              <a:buNone/>
              <a:defRPr sz="1200" b="1"/>
            </a:lvl6pPr>
            <a:lvl7pPr marL="3200400" lvl="6" indent="-228600" algn="l" rtl="0">
              <a:spcBef>
                <a:spcPts val="500"/>
              </a:spcBef>
              <a:spcAft>
                <a:spcPts val="0"/>
              </a:spcAft>
              <a:buSzPts val="1100"/>
              <a:buNone/>
              <a:defRPr sz="1200" b="1"/>
            </a:lvl7pPr>
            <a:lvl8pPr marL="3657600" lvl="7" indent="-228600" algn="l" rtl="0">
              <a:spcBef>
                <a:spcPts val="500"/>
              </a:spcBef>
              <a:spcAft>
                <a:spcPts val="0"/>
              </a:spcAft>
              <a:buSzPts val="1100"/>
              <a:buNone/>
              <a:defRPr sz="1200" b="1"/>
            </a:lvl8pPr>
            <a:lvl9pPr marL="4114800" lvl="8" indent="-228600" algn="l" rtl="0">
              <a:spcBef>
                <a:spcPts val="500"/>
              </a:spcBef>
              <a:spcAft>
                <a:spcPts val="500"/>
              </a:spcAft>
              <a:buSzPts val="1100"/>
              <a:buNone/>
              <a:defRPr sz="1200" b="1"/>
            </a:lvl9pPr>
          </a:lstStyle>
          <a:p>
            <a:endParaRPr/>
          </a:p>
        </p:txBody>
      </p:sp>
      <p:sp>
        <p:nvSpPr>
          <p:cNvPr id="105" name="Google Shape;105;p20"/>
          <p:cNvSpPr txBox="1">
            <a:spLocks noGrp="1"/>
          </p:cNvSpPr>
          <p:nvPr>
            <p:ph type="body" idx="4"/>
          </p:nvPr>
        </p:nvSpPr>
        <p:spPr>
          <a:xfrm>
            <a:off x="4812028" y="2194539"/>
            <a:ext cx="3896100" cy="2201100"/>
          </a:xfrm>
          <a:prstGeom prst="rect">
            <a:avLst/>
          </a:prstGeom>
          <a:noFill/>
          <a:ln>
            <a:noFill/>
          </a:ln>
        </p:spPr>
        <p:txBody>
          <a:bodyPr spcFirstLastPara="1" wrap="square" lIns="68575" tIns="34275" rIns="68575" bIns="34275" anchor="t" anchorCtr="0">
            <a:noAutofit/>
          </a:bodyPr>
          <a:lstStyle>
            <a:lvl1pPr marL="457200" lvl="0" indent="-304800" algn="l" rtl="0">
              <a:lnSpc>
                <a:spcPct val="110000"/>
              </a:lnSpc>
              <a:spcBef>
                <a:spcPts val="300"/>
              </a:spcBef>
              <a:spcAft>
                <a:spcPts val="0"/>
              </a:spcAft>
              <a:buSzPts val="1200"/>
              <a:buChar char="◼"/>
              <a:defRPr/>
            </a:lvl1pPr>
            <a:lvl2pPr marL="914400" lvl="1" indent="-304800" algn="l" rtl="0">
              <a:spcBef>
                <a:spcPts val="500"/>
              </a:spcBef>
              <a:spcAft>
                <a:spcPts val="0"/>
              </a:spcAft>
              <a:buSzPts val="1200"/>
              <a:buChar char="◼"/>
              <a:defRPr/>
            </a:lvl2pPr>
            <a:lvl3pPr marL="1371600" lvl="2" indent="-304800" algn="l" rtl="0">
              <a:spcBef>
                <a:spcPts val="500"/>
              </a:spcBef>
              <a:spcAft>
                <a:spcPts val="0"/>
              </a:spcAft>
              <a:buSzPts val="1200"/>
              <a:buChar char="◼"/>
              <a:defRPr/>
            </a:lvl3pPr>
            <a:lvl4pPr marL="1828800" lvl="3" indent="-304800" algn="l" rtl="0">
              <a:spcBef>
                <a:spcPts val="500"/>
              </a:spcBef>
              <a:spcAft>
                <a:spcPts val="0"/>
              </a:spcAft>
              <a:buSzPts val="1200"/>
              <a:buChar char="◼"/>
              <a:defRPr/>
            </a:lvl4pPr>
            <a:lvl5pPr marL="2286000" lvl="4" indent="-304800" algn="l" rtl="0">
              <a:spcBef>
                <a:spcPts val="500"/>
              </a:spcBef>
              <a:spcAft>
                <a:spcPts val="0"/>
              </a:spcAft>
              <a:buSzPts val="1200"/>
              <a:buChar char="◼"/>
              <a:defRPr/>
            </a:lvl5pPr>
            <a:lvl6pPr marL="2743200" lvl="5" indent="-304800" algn="l" rtl="0">
              <a:spcBef>
                <a:spcPts val="500"/>
              </a:spcBef>
              <a:spcAft>
                <a:spcPts val="0"/>
              </a:spcAft>
              <a:buSzPts val="1200"/>
              <a:buChar char="◼"/>
              <a:defRPr/>
            </a:lvl6pPr>
            <a:lvl7pPr marL="3200400" lvl="6" indent="-304800" algn="l" rtl="0">
              <a:spcBef>
                <a:spcPts val="500"/>
              </a:spcBef>
              <a:spcAft>
                <a:spcPts val="0"/>
              </a:spcAft>
              <a:buSzPts val="1200"/>
              <a:buChar char="◼"/>
              <a:defRPr/>
            </a:lvl7pPr>
            <a:lvl8pPr marL="3657600" lvl="7" indent="-304800" algn="l" rtl="0">
              <a:spcBef>
                <a:spcPts val="500"/>
              </a:spcBef>
              <a:spcAft>
                <a:spcPts val="0"/>
              </a:spcAft>
              <a:buSzPts val="1200"/>
              <a:buChar char="◼"/>
              <a:defRPr/>
            </a:lvl8pPr>
            <a:lvl9pPr marL="4114800" lvl="8" indent="-304800" algn="l" rtl="0">
              <a:spcBef>
                <a:spcPts val="500"/>
              </a:spcBef>
              <a:spcAft>
                <a:spcPts val="500"/>
              </a:spcAft>
              <a:buSzPts val="1200"/>
              <a:buChar char="◼"/>
              <a:defRPr/>
            </a:lvl9pPr>
          </a:lstStyle>
          <a:p>
            <a:endParaRPr/>
          </a:p>
        </p:txBody>
      </p:sp>
      <p:sp>
        <p:nvSpPr>
          <p:cNvPr id="106" name="Google Shape;106;p20"/>
          <p:cNvSpPr txBox="1">
            <a:spLocks noGrp="1"/>
          </p:cNvSpPr>
          <p:nvPr>
            <p:ph type="dt" idx="10"/>
          </p:nvPr>
        </p:nvSpPr>
        <p:spPr>
          <a:xfrm>
            <a:off x="5704463" y="4817936"/>
            <a:ext cx="21336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7" name="Google Shape;107;p20"/>
          <p:cNvSpPr txBox="1">
            <a:spLocks noGrp="1"/>
          </p:cNvSpPr>
          <p:nvPr>
            <p:ph type="ftr" idx="11"/>
          </p:nvPr>
        </p:nvSpPr>
        <p:spPr>
          <a:xfrm>
            <a:off x="435894" y="4817936"/>
            <a:ext cx="51879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8" name="Google Shape;108;p20"/>
          <p:cNvSpPr txBox="1">
            <a:spLocks noGrp="1"/>
          </p:cNvSpPr>
          <p:nvPr>
            <p:ph type="sldNum" idx="12"/>
          </p:nvPr>
        </p:nvSpPr>
        <p:spPr>
          <a:xfrm>
            <a:off x="7918725" y="4817936"/>
            <a:ext cx="7893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9"/>
        <p:cNvGrpSpPr/>
        <p:nvPr/>
      </p:nvGrpSpPr>
      <p:grpSpPr>
        <a:xfrm>
          <a:off x="0" y="0"/>
          <a:ext cx="0" cy="0"/>
          <a:chOff x="0" y="0"/>
          <a:chExt cx="0" cy="0"/>
        </a:xfrm>
      </p:grpSpPr>
      <p:sp>
        <p:nvSpPr>
          <p:cNvPr id="110" name="Google Shape;110;p21"/>
          <p:cNvSpPr txBox="1">
            <a:spLocks noGrp="1"/>
          </p:cNvSpPr>
          <p:nvPr>
            <p:ph type="title"/>
          </p:nvPr>
        </p:nvSpPr>
        <p:spPr>
          <a:xfrm>
            <a:off x="431920" y="547244"/>
            <a:ext cx="8272200" cy="741300"/>
          </a:xfrm>
          <a:prstGeom prst="rect">
            <a:avLst/>
          </a:prstGeom>
          <a:noFill/>
          <a:ln>
            <a:noFill/>
          </a:ln>
        </p:spPr>
        <p:txBody>
          <a:bodyPr spcFirstLastPara="1" wrap="square" lIns="68575" tIns="34275" rIns="68575" bIns="34275" anchor="b" anchorCtr="0">
            <a:noAutofit/>
          </a:bodyPr>
          <a:lstStyle>
            <a:lvl1pPr lvl="0" algn="l" rtl="0">
              <a:lnSpc>
                <a:spcPct val="100000"/>
              </a:lnSpc>
              <a:spcBef>
                <a:spcPts val="0"/>
              </a:spcBef>
              <a:spcAft>
                <a:spcPts val="0"/>
              </a:spcAft>
              <a:buClr>
                <a:srgbClr val="3F3F3F"/>
              </a:buClr>
              <a:buSzPts val="14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1" name="Google Shape;111;p21"/>
          <p:cNvSpPr txBox="1">
            <a:spLocks noGrp="1"/>
          </p:cNvSpPr>
          <p:nvPr>
            <p:ph type="dt" idx="10"/>
          </p:nvPr>
        </p:nvSpPr>
        <p:spPr>
          <a:xfrm>
            <a:off x="5704463" y="4817936"/>
            <a:ext cx="21336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2" name="Google Shape;112;p21"/>
          <p:cNvSpPr txBox="1">
            <a:spLocks noGrp="1"/>
          </p:cNvSpPr>
          <p:nvPr>
            <p:ph type="ftr" idx="11"/>
          </p:nvPr>
        </p:nvSpPr>
        <p:spPr>
          <a:xfrm>
            <a:off x="435894" y="4817936"/>
            <a:ext cx="51879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3" name="Google Shape;113;p21"/>
          <p:cNvSpPr txBox="1">
            <a:spLocks noGrp="1"/>
          </p:cNvSpPr>
          <p:nvPr>
            <p:ph type="sldNum" idx="12"/>
          </p:nvPr>
        </p:nvSpPr>
        <p:spPr>
          <a:xfrm>
            <a:off x="7918725" y="4817936"/>
            <a:ext cx="7893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4"/>
        <p:cNvGrpSpPr/>
        <p:nvPr/>
      </p:nvGrpSpPr>
      <p:grpSpPr>
        <a:xfrm>
          <a:off x="0" y="0"/>
          <a:ext cx="0" cy="0"/>
          <a:chOff x="0" y="0"/>
          <a:chExt cx="0" cy="0"/>
        </a:xfrm>
      </p:grpSpPr>
      <p:sp>
        <p:nvSpPr>
          <p:cNvPr id="115" name="Google Shape;115;p22"/>
          <p:cNvSpPr txBox="1">
            <a:spLocks noGrp="1"/>
          </p:cNvSpPr>
          <p:nvPr>
            <p:ph type="dt" idx="10"/>
          </p:nvPr>
        </p:nvSpPr>
        <p:spPr>
          <a:xfrm>
            <a:off x="5704463" y="4817936"/>
            <a:ext cx="21336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6" name="Google Shape;116;p22"/>
          <p:cNvSpPr txBox="1">
            <a:spLocks noGrp="1"/>
          </p:cNvSpPr>
          <p:nvPr>
            <p:ph type="ftr" idx="11"/>
          </p:nvPr>
        </p:nvSpPr>
        <p:spPr>
          <a:xfrm>
            <a:off x="435894" y="4817936"/>
            <a:ext cx="51879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7" name="Google Shape;117;p22"/>
          <p:cNvSpPr txBox="1">
            <a:spLocks noGrp="1"/>
          </p:cNvSpPr>
          <p:nvPr>
            <p:ph type="sldNum" idx="12"/>
          </p:nvPr>
        </p:nvSpPr>
        <p:spPr>
          <a:xfrm>
            <a:off x="7918725" y="4817936"/>
            <a:ext cx="7893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8"/>
        <p:cNvGrpSpPr/>
        <p:nvPr/>
      </p:nvGrpSpPr>
      <p:grpSpPr>
        <a:xfrm>
          <a:off x="0" y="0"/>
          <a:ext cx="0" cy="0"/>
          <a:chOff x="0" y="0"/>
          <a:chExt cx="0" cy="0"/>
        </a:xfrm>
      </p:grpSpPr>
      <p:sp>
        <p:nvSpPr>
          <p:cNvPr id="119" name="Google Shape;119;p23"/>
          <p:cNvSpPr txBox="1">
            <a:spLocks noGrp="1"/>
          </p:cNvSpPr>
          <p:nvPr>
            <p:ph type="title"/>
          </p:nvPr>
        </p:nvSpPr>
        <p:spPr>
          <a:xfrm>
            <a:off x="435895" y="3520042"/>
            <a:ext cx="8272200" cy="425100"/>
          </a:xfrm>
          <a:prstGeom prst="rect">
            <a:avLst/>
          </a:prstGeom>
          <a:noFill/>
          <a:ln>
            <a:noFill/>
          </a:ln>
        </p:spPr>
        <p:txBody>
          <a:bodyPr spcFirstLastPara="1" wrap="square" lIns="68575" tIns="34275" rIns="68575" bIns="34275" anchor="b" anchorCtr="0">
            <a:noAutofit/>
          </a:bodyPr>
          <a:lstStyle>
            <a:lvl1pPr lvl="0" algn="l" rtl="0">
              <a:lnSpc>
                <a:spcPct val="100000"/>
              </a:lnSpc>
              <a:spcBef>
                <a:spcPts val="0"/>
              </a:spcBef>
              <a:spcAft>
                <a:spcPts val="0"/>
              </a:spcAft>
              <a:buClr>
                <a:srgbClr val="3F3F3F"/>
              </a:buClr>
              <a:buSzPts val="1800"/>
              <a:buFont typeface="Franklin Gothic"/>
              <a:buNone/>
              <a:defRPr sz="1800" b="0">
                <a:solidFill>
                  <a:srgbClr val="3F3F3F"/>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0" name="Google Shape;120;p23"/>
          <p:cNvSpPr>
            <a:spLocks noGrp="1"/>
          </p:cNvSpPr>
          <p:nvPr>
            <p:ph type="pic" idx="2"/>
          </p:nvPr>
        </p:nvSpPr>
        <p:spPr>
          <a:xfrm>
            <a:off x="335863" y="481013"/>
            <a:ext cx="8468100" cy="2738400"/>
          </a:xfrm>
          <a:prstGeom prst="rect">
            <a:avLst/>
          </a:prstGeom>
          <a:noFill/>
          <a:ln>
            <a:noFill/>
          </a:ln>
        </p:spPr>
        <p:txBody>
          <a:bodyPr spcFirstLastPara="1" wrap="square" lIns="68575" tIns="34275" rIns="68575" bIns="34275" anchor="t" anchorCtr="0">
            <a:noAutofit/>
          </a:bodyPr>
          <a:lstStyle>
            <a:lvl1pPr marR="0" lvl="0" algn="ctr" rtl="0">
              <a:lnSpc>
                <a:spcPct val="110000"/>
              </a:lnSpc>
              <a:spcBef>
                <a:spcPts val="200"/>
              </a:spcBef>
              <a:spcAft>
                <a:spcPts val="0"/>
              </a:spcAft>
              <a:buClr>
                <a:schemeClr val="accent1"/>
              </a:buClr>
              <a:buSzPts val="1100"/>
              <a:buFont typeface="Noto Sans Symbols"/>
              <a:buNone/>
              <a:defRPr sz="1200" b="0" i="0" u="none" strike="noStrike" cap="none">
                <a:solidFill>
                  <a:srgbClr val="3F3F3F"/>
                </a:solidFill>
                <a:latin typeface="Libre Franklin"/>
                <a:ea typeface="Libre Franklin"/>
                <a:cs typeface="Libre Franklin"/>
                <a:sym typeface="Libre Franklin"/>
              </a:defRPr>
            </a:lvl1pPr>
            <a:lvl2pPr marR="0" lvl="1" algn="l" rtl="0">
              <a:spcBef>
                <a:spcPts val="500"/>
              </a:spcBef>
              <a:spcAft>
                <a:spcPts val="0"/>
              </a:spcAft>
              <a:buClr>
                <a:schemeClr val="accent1"/>
              </a:buClr>
              <a:buSzPts val="1100"/>
              <a:buFont typeface="Noto Sans Symbols"/>
              <a:buNone/>
              <a:defRPr sz="1200" b="0" i="0" u="none" strike="noStrike" cap="none">
                <a:solidFill>
                  <a:srgbClr val="3F3F3F"/>
                </a:solidFill>
                <a:latin typeface="Libre Franklin"/>
                <a:ea typeface="Libre Franklin"/>
                <a:cs typeface="Libre Franklin"/>
                <a:sym typeface="Libre Franklin"/>
              </a:defRPr>
            </a:lvl2pPr>
            <a:lvl3pPr marR="0" lvl="2" algn="l" rtl="0">
              <a:spcBef>
                <a:spcPts val="500"/>
              </a:spcBef>
              <a:spcAft>
                <a:spcPts val="0"/>
              </a:spcAft>
              <a:buClr>
                <a:schemeClr val="accent1"/>
              </a:buClr>
              <a:buSzPts val="1100"/>
              <a:buFont typeface="Noto Sans Symbols"/>
              <a:buNone/>
              <a:defRPr sz="1200" b="0" i="0" u="none" strike="noStrike" cap="none">
                <a:solidFill>
                  <a:srgbClr val="3F3F3F"/>
                </a:solidFill>
                <a:latin typeface="Libre Franklin"/>
                <a:ea typeface="Libre Franklin"/>
                <a:cs typeface="Libre Franklin"/>
                <a:sym typeface="Libre Franklin"/>
              </a:defRPr>
            </a:lvl3pPr>
            <a:lvl4pPr marR="0" lvl="3" algn="l" rtl="0">
              <a:spcBef>
                <a:spcPts val="500"/>
              </a:spcBef>
              <a:spcAft>
                <a:spcPts val="0"/>
              </a:spcAft>
              <a:buClr>
                <a:schemeClr val="accent1"/>
              </a:buClr>
              <a:buSzPts val="1100"/>
              <a:buFont typeface="Noto Sans Symbols"/>
              <a:buNone/>
              <a:defRPr sz="1200" b="0" i="0" u="none" strike="noStrike" cap="none">
                <a:solidFill>
                  <a:srgbClr val="3F3F3F"/>
                </a:solidFill>
                <a:latin typeface="Libre Franklin"/>
                <a:ea typeface="Libre Franklin"/>
                <a:cs typeface="Libre Franklin"/>
                <a:sym typeface="Libre Franklin"/>
              </a:defRPr>
            </a:lvl4pPr>
            <a:lvl5pPr marR="0" lvl="4" algn="l" rtl="0">
              <a:spcBef>
                <a:spcPts val="500"/>
              </a:spcBef>
              <a:spcAft>
                <a:spcPts val="0"/>
              </a:spcAft>
              <a:buClr>
                <a:schemeClr val="accent1"/>
              </a:buClr>
              <a:buSzPts val="1100"/>
              <a:buFont typeface="Noto Sans Symbols"/>
              <a:buNone/>
              <a:defRPr sz="1200" b="0" i="0" u="none" strike="noStrike" cap="none">
                <a:solidFill>
                  <a:srgbClr val="3F3F3F"/>
                </a:solidFill>
                <a:latin typeface="Libre Franklin"/>
                <a:ea typeface="Libre Franklin"/>
                <a:cs typeface="Libre Franklin"/>
                <a:sym typeface="Libre Franklin"/>
              </a:defRPr>
            </a:lvl5pPr>
            <a:lvl6pPr marR="0" lvl="5" algn="l" rtl="0">
              <a:spcBef>
                <a:spcPts val="500"/>
              </a:spcBef>
              <a:spcAft>
                <a:spcPts val="0"/>
              </a:spcAft>
              <a:buClr>
                <a:schemeClr val="accent2"/>
              </a:buClr>
              <a:buSzPts val="1100"/>
              <a:buFont typeface="Noto Sans Symbols"/>
              <a:buNone/>
              <a:defRPr sz="1200" b="0" i="0" u="none" strike="noStrike" cap="none">
                <a:solidFill>
                  <a:schemeClr val="dk2"/>
                </a:solidFill>
                <a:latin typeface="Libre Franklin"/>
                <a:ea typeface="Libre Franklin"/>
                <a:cs typeface="Libre Franklin"/>
                <a:sym typeface="Libre Franklin"/>
              </a:defRPr>
            </a:lvl6pPr>
            <a:lvl7pPr marR="0" lvl="6" algn="l" rtl="0">
              <a:spcBef>
                <a:spcPts val="500"/>
              </a:spcBef>
              <a:spcAft>
                <a:spcPts val="0"/>
              </a:spcAft>
              <a:buClr>
                <a:schemeClr val="accent2"/>
              </a:buClr>
              <a:buSzPts val="1100"/>
              <a:buFont typeface="Noto Sans Symbols"/>
              <a:buNone/>
              <a:defRPr sz="1200" b="0" i="0" u="none" strike="noStrike" cap="none">
                <a:solidFill>
                  <a:schemeClr val="dk2"/>
                </a:solidFill>
                <a:latin typeface="Libre Franklin"/>
                <a:ea typeface="Libre Franklin"/>
                <a:cs typeface="Libre Franklin"/>
                <a:sym typeface="Libre Franklin"/>
              </a:defRPr>
            </a:lvl7pPr>
            <a:lvl8pPr marR="0" lvl="7" algn="l" rtl="0">
              <a:spcBef>
                <a:spcPts val="500"/>
              </a:spcBef>
              <a:spcAft>
                <a:spcPts val="0"/>
              </a:spcAft>
              <a:buClr>
                <a:schemeClr val="accent2"/>
              </a:buClr>
              <a:buSzPts val="1100"/>
              <a:buFont typeface="Noto Sans Symbols"/>
              <a:buNone/>
              <a:defRPr sz="1200" b="0" i="0" u="none" strike="noStrike" cap="none">
                <a:solidFill>
                  <a:schemeClr val="dk2"/>
                </a:solidFill>
                <a:latin typeface="Libre Franklin"/>
                <a:ea typeface="Libre Franklin"/>
                <a:cs typeface="Libre Franklin"/>
                <a:sym typeface="Libre Franklin"/>
              </a:defRPr>
            </a:lvl8pPr>
            <a:lvl9pPr marR="0" lvl="8" algn="l" rtl="0">
              <a:spcBef>
                <a:spcPts val="500"/>
              </a:spcBef>
              <a:spcAft>
                <a:spcPts val="500"/>
              </a:spcAft>
              <a:buClr>
                <a:schemeClr val="accent2"/>
              </a:buClr>
              <a:buSzPts val="1100"/>
              <a:buFont typeface="Noto Sans Symbols"/>
              <a:buNone/>
              <a:defRPr sz="1200" b="0" i="0" u="none" strike="noStrike" cap="none">
                <a:solidFill>
                  <a:schemeClr val="dk2"/>
                </a:solidFill>
                <a:latin typeface="Libre Franklin"/>
                <a:ea typeface="Libre Franklin"/>
                <a:cs typeface="Libre Franklin"/>
                <a:sym typeface="Libre Franklin"/>
              </a:defRPr>
            </a:lvl9pPr>
          </a:lstStyle>
          <a:p>
            <a:endParaRPr/>
          </a:p>
        </p:txBody>
      </p:sp>
      <p:sp>
        <p:nvSpPr>
          <p:cNvPr id="121" name="Google Shape;121;p23"/>
          <p:cNvSpPr txBox="1">
            <a:spLocks noGrp="1"/>
          </p:cNvSpPr>
          <p:nvPr>
            <p:ph type="body" idx="1"/>
          </p:nvPr>
        </p:nvSpPr>
        <p:spPr>
          <a:xfrm>
            <a:off x="435894" y="3945095"/>
            <a:ext cx="8272200" cy="748500"/>
          </a:xfrm>
          <a:prstGeom prst="rect">
            <a:avLst/>
          </a:prstGeom>
          <a:noFill/>
          <a:ln>
            <a:noFill/>
          </a:ln>
        </p:spPr>
        <p:txBody>
          <a:bodyPr spcFirstLastPara="1" wrap="square" lIns="68575" tIns="34275" rIns="68575" bIns="34275" anchor="t" anchorCtr="0">
            <a:noAutofit/>
          </a:bodyPr>
          <a:lstStyle>
            <a:lvl1pPr marL="457200" lvl="0" indent="-228600" algn="l" rtl="0">
              <a:lnSpc>
                <a:spcPct val="110000"/>
              </a:lnSpc>
              <a:spcBef>
                <a:spcPts val="200"/>
              </a:spcBef>
              <a:spcAft>
                <a:spcPts val="0"/>
              </a:spcAft>
              <a:buSzPts val="1100"/>
              <a:buNone/>
              <a:defRPr sz="1200"/>
            </a:lvl1pPr>
            <a:lvl2pPr marL="914400" lvl="1" indent="-228600" algn="l" rtl="0">
              <a:spcBef>
                <a:spcPts val="500"/>
              </a:spcBef>
              <a:spcAft>
                <a:spcPts val="0"/>
              </a:spcAft>
              <a:buSzPts val="800"/>
              <a:buNone/>
              <a:defRPr sz="900"/>
            </a:lvl2pPr>
            <a:lvl3pPr marL="1371600" lvl="2" indent="-228600" algn="l" rtl="0">
              <a:spcBef>
                <a:spcPts val="500"/>
              </a:spcBef>
              <a:spcAft>
                <a:spcPts val="0"/>
              </a:spcAft>
              <a:buSzPts val="700"/>
              <a:buNone/>
              <a:defRPr sz="800"/>
            </a:lvl3pPr>
            <a:lvl4pPr marL="1828800" lvl="3" indent="-228600" algn="l" rtl="0">
              <a:spcBef>
                <a:spcPts val="500"/>
              </a:spcBef>
              <a:spcAft>
                <a:spcPts val="0"/>
              </a:spcAft>
              <a:buSzPts val="600"/>
              <a:buNone/>
              <a:defRPr sz="700"/>
            </a:lvl4pPr>
            <a:lvl5pPr marL="2286000" lvl="4" indent="-228600" algn="l" rtl="0">
              <a:spcBef>
                <a:spcPts val="500"/>
              </a:spcBef>
              <a:spcAft>
                <a:spcPts val="0"/>
              </a:spcAft>
              <a:buSzPts val="600"/>
              <a:buNone/>
              <a:defRPr sz="700"/>
            </a:lvl5pPr>
            <a:lvl6pPr marL="2743200" lvl="5" indent="-228600" algn="l" rtl="0">
              <a:spcBef>
                <a:spcPts val="500"/>
              </a:spcBef>
              <a:spcAft>
                <a:spcPts val="0"/>
              </a:spcAft>
              <a:buSzPts val="600"/>
              <a:buNone/>
              <a:defRPr sz="700"/>
            </a:lvl6pPr>
            <a:lvl7pPr marL="3200400" lvl="6" indent="-228600" algn="l" rtl="0">
              <a:spcBef>
                <a:spcPts val="500"/>
              </a:spcBef>
              <a:spcAft>
                <a:spcPts val="0"/>
              </a:spcAft>
              <a:buSzPts val="600"/>
              <a:buNone/>
              <a:defRPr sz="700"/>
            </a:lvl7pPr>
            <a:lvl8pPr marL="3657600" lvl="7" indent="-228600" algn="l" rtl="0">
              <a:spcBef>
                <a:spcPts val="500"/>
              </a:spcBef>
              <a:spcAft>
                <a:spcPts val="0"/>
              </a:spcAft>
              <a:buSzPts val="600"/>
              <a:buNone/>
              <a:defRPr sz="700"/>
            </a:lvl8pPr>
            <a:lvl9pPr marL="4114800" lvl="8" indent="-228600" algn="l" rtl="0">
              <a:spcBef>
                <a:spcPts val="500"/>
              </a:spcBef>
              <a:spcAft>
                <a:spcPts val="500"/>
              </a:spcAft>
              <a:buSzPts val="600"/>
              <a:buNone/>
              <a:defRPr sz="700"/>
            </a:lvl9pPr>
          </a:lstStyle>
          <a:p>
            <a:endParaRPr/>
          </a:p>
        </p:txBody>
      </p:sp>
      <p:sp>
        <p:nvSpPr>
          <p:cNvPr id="122" name="Google Shape;122;p23"/>
          <p:cNvSpPr txBox="1">
            <a:spLocks noGrp="1"/>
          </p:cNvSpPr>
          <p:nvPr>
            <p:ph type="dt" idx="10"/>
          </p:nvPr>
        </p:nvSpPr>
        <p:spPr>
          <a:xfrm>
            <a:off x="5704463" y="4817936"/>
            <a:ext cx="21336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3" name="Google Shape;123;p23"/>
          <p:cNvSpPr txBox="1">
            <a:spLocks noGrp="1"/>
          </p:cNvSpPr>
          <p:nvPr>
            <p:ph type="ftr" idx="11"/>
          </p:nvPr>
        </p:nvSpPr>
        <p:spPr>
          <a:xfrm>
            <a:off x="435894" y="4817936"/>
            <a:ext cx="51879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4" name="Google Shape;124;p23"/>
          <p:cNvSpPr txBox="1">
            <a:spLocks noGrp="1"/>
          </p:cNvSpPr>
          <p:nvPr>
            <p:ph type="sldNum" idx="12"/>
          </p:nvPr>
        </p:nvSpPr>
        <p:spPr>
          <a:xfrm>
            <a:off x="7918725" y="4817936"/>
            <a:ext cx="7893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5"/>
        <p:cNvGrpSpPr/>
        <p:nvPr/>
      </p:nvGrpSpPr>
      <p:grpSpPr>
        <a:xfrm>
          <a:off x="0" y="0"/>
          <a:ext cx="0" cy="0"/>
          <a:chOff x="0" y="0"/>
          <a:chExt cx="0" cy="0"/>
        </a:xfrm>
      </p:grpSpPr>
      <p:sp>
        <p:nvSpPr>
          <p:cNvPr id="126" name="Google Shape;126;p24"/>
          <p:cNvSpPr txBox="1">
            <a:spLocks noGrp="1"/>
          </p:cNvSpPr>
          <p:nvPr>
            <p:ph type="title"/>
          </p:nvPr>
        </p:nvSpPr>
        <p:spPr>
          <a:xfrm>
            <a:off x="435894" y="526617"/>
            <a:ext cx="8272200" cy="760200"/>
          </a:xfrm>
          <a:prstGeom prst="rect">
            <a:avLst/>
          </a:prstGeom>
          <a:noFill/>
          <a:ln>
            <a:noFill/>
          </a:ln>
        </p:spPr>
        <p:txBody>
          <a:bodyPr spcFirstLastPara="1" wrap="square" lIns="68575" tIns="34275" rIns="68575" bIns="34275" anchor="b" anchorCtr="0">
            <a:noAutofit/>
          </a:bodyPr>
          <a:lstStyle>
            <a:lvl1pPr lvl="0" algn="l" rtl="0">
              <a:lnSpc>
                <a:spcPct val="100000"/>
              </a:lnSpc>
              <a:spcBef>
                <a:spcPts val="0"/>
              </a:spcBef>
              <a:spcAft>
                <a:spcPts val="0"/>
              </a:spcAft>
              <a:buClr>
                <a:srgbClr val="3F3F3F"/>
              </a:buClr>
              <a:buSzPts val="14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7" name="Google Shape;127;p24"/>
          <p:cNvSpPr txBox="1">
            <a:spLocks noGrp="1"/>
          </p:cNvSpPr>
          <p:nvPr>
            <p:ph type="body" idx="1"/>
          </p:nvPr>
        </p:nvSpPr>
        <p:spPr>
          <a:xfrm rot="5400000">
            <a:off x="3202506" y="-1014599"/>
            <a:ext cx="2739000" cy="8272200"/>
          </a:xfrm>
          <a:prstGeom prst="rect">
            <a:avLst/>
          </a:prstGeom>
          <a:noFill/>
          <a:ln>
            <a:noFill/>
          </a:ln>
        </p:spPr>
        <p:txBody>
          <a:bodyPr spcFirstLastPara="1" wrap="square" lIns="68575" tIns="34275" rIns="68575" bIns="34275" anchor="t" anchorCtr="0">
            <a:noAutofit/>
          </a:bodyPr>
          <a:lstStyle>
            <a:lvl1pPr marL="457200" lvl="0" indent="-304800" algn="l" rtl="0">
              <a:lnSpc>
                <a:spcPct val="110000"/>
              </a:lnSpc>
              <a:spcBef>
                <a:spcPts val="300"/>
              </a:spcBef>
              <a:spcAft>
                <a:spcPts val="0"/>
              </a:spcAft>
              <a:buSzPts val="1200"/>
              <a:buChar char="◼"/>
              <a:defRPr/>
            </a:lvl1pPr>
            <a:lvl2pPr marL="914400" lvl="1" indent="-292100" algn="l" rtl="0">
              <a:spcBef>
                <a:spcPts val="500"/>
              </a:spcBef>
              <a:spcAft>
                <a:spcPts val="0"/>
              </a:spcAft>
              <a:buSzPts val="1000"/>
              <a:buChar char="◼"/>
              <a:defRPr/>
            </a:lvl2pPr>
            <a:lvl3pPr marL="1371600" lvl="2" indent="-285750" algn="l" rtl="0">
              <a:spcBef>
                <a:spcPts val="500"/>
              </a:spcBef>
              <a:spcAft>
                <a:spcPts val="0"/>
              </a:spcAft>
              <a:buSzPts val="900"/>
              <a:buChar char="◼"/>
              <a:defRPr/>
            </a:lvl3pPr>
            <a:lvl4pPr marL="1828800" lvl="3" indent="-279400" algn="l" rtl="0">
              <a:spcBef>
                <a:spcPts val="500"/>
              </a:spcBef>
              <a:spcAft>
                <a:spcPts val="0"/>
              </a:spcAft>
              <a:buSzPts val="800"/>
              <a:buChar char="◼"/>
              <a:defRPr/>
            </a:lvl4pPr>
            <a:lvl5pPr marL="2286000" lvl="4" indent="-279400" algn="l" rtl="0">
              <a:spcBef>
                <a:spcPts val="500"/>
              </a:spcBef>
              <a:spcAft>
                <a:spcPts val="0"/>
              </a:spcAft>
              <a:buSzPts val="800"/>
              <a:buChar char="◼"/>
              <a:defRPr/>
            </a:lvl5pPr>
            <a:lvl6pPr marL="2743200" lvl="5" indent="-304800" algn="l" rtl="0">
              <a:spcBef>
                <a:spcPts val="500"/>
              </a:spcBef>
              <a:spcAft>
                <a:spcPts val="0"/>
              </a:spcAft>
              <a:buSzPts val="1200"/>
              <a:buChar char="◼"/>
              <a:defRPr/>
            </a:lvl6pPr>
            <a:lvl7pPr marL="3200400" lvl="6" indent="-304800" algn="l" rtl="0">
              <a:spcBef>
                <a:spcPts val="500"/>
              </a:spcBef>
              <a:spcAft>
                <a:spcPts val="0"/>
              </a:spcAft>
              <a:buSzPts val="1200"/>
              <a:buChar char="◼"/>
              <a:defRPr/>
            </a:lvl7pPr>
            <a:lvl8pPr marL="3657600" lvl="7" indent="-304800" algn="l" rtl="0">
              <a:spcBef>
                <a:spcPts val="500"/>
              </a:spcBef>
              <a:spcAft>
                <a:spcPts val="0"/>
              </a:spcAft>
              <a:buSzPts val="1200"/>
              <a:buChar char="◼"/>
              <a:defRPr/>
            </a:lvl8pPr>
            <a:lvl9pPr marL="4114800" lvl="8" indent="-304800" algn="l" rtl="0">
              <a:spcBef>
                <a:spcPts val="500"/>
              </a:spcBef>
              <a:spcAft>
                <a:spcPts val="500"/>
              </a:spcAft>
              <a:buSzPts val="1200"/>
              <a:buChar char="◼"/>
              <a:defRPr/>
            </a:lvl9pPr>
          </a:lstStyle>
          <a:p>
            <a:endParaRPr/>
          </a:p>
        </p:txBody>
      </p:sp>
      <p:sp>
        <p:nvSpPr>
          <p:cNvPr id="128" name="Google Shape;128;p24"/>
          <p:cNvSpPr txBox="1">
            <a:spLocks noGrp="1"/>
          </p:cNvSpPr>
          <p:nvPr>
            <p:ph type="dt" idx="10"/>
          </p:nvPr>
        </p:nvSpPr>
        <p:spPr>
          <a:xfrm>
            <a:off x="5704463" y="4817936"/>
            <a:ext cx="21336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9" name="Google Shape;129;p24"/>
          <p:cNvSpPr txBox="1">
            <a:spLocks noGrp="1"/>
          </p:cNvSpPr>
          <p:nvPr>
            <p:ph type="ftr" idx="11"/>
          </p:nvPr>
        </p:nvSpPr>
        <p:spPr>
          <a:xfrm>
            <a:off x="435894" y="4817936"/>
            <a:ext cx="51879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0" name="Google Shape;130;p24"/>
          <p:cNvSpPr txBox="1">
            <a:spLocks noGrp="1"/>
          </p:cNvSpPr>
          <p:nvPr>
            <p:ph type="sldNum" idx="12"/>
          </p:nvPr>
        </p:nvSpPr>
        <p:spPr>
          <a:xfrm>
            <a:off x="7918725" y="4817936"/>
            <a:ext cx="7893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131"/>
        <p:cNvGrpSpPr/>
        <p:nvPr/>
      </p:nvGrpSpPr>
      <p:grpSpPr>
        <a:xfrm>
          <a:off x="0" y="0"/>
          <a:ext cx="0" cy="0"/>
          <a:chOff x="0" y="0"/>
          <a:chExt cx="0" cy="0"/>
        </a:xfrm>
      </p:grpSpPr>
      <p:sp>
        <p:nvSpPr>
          <p:cNvPr id="132" name="Google Shape;132;p25"/>
          <p:cNvSpPr/>
          <p:nvPr/>
        </p:nvSpPr>
        <p:spPr>
          <a:xfrm>
            <a:off x="6043613" y="449794"/>
            <a:ext cx="2765400" cy="4362600"/>
          </a:xfrm>
          <a:prstGeom prst="rect">
            <a:avLst/>
          </a:prstGeom>
          <a:solidFill>
            <a:srgbClr val="465359"/>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33" name="Google Shape;133;p25"/>
          <p:cNvSpPr txBox="1">
            <a:spLocks noGrp="1"/>
          </p:cNvSpPr>
          <p:nvPr>
            <p:ph type="title"/>
          </p:nvPr>
        </p:nvSpPr>
        <p:spPr>
          <a:xfrm rot="5400000">
            <a:off x="5522100" y="1278900"/>
            <a:ext cx="3605400" cy="23430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Clr>
                <a:srgbClr val="FFFFFF"/>
              </a:buClr>
              <a:buSzPts val="2100"/>
              <a:buFont typeface="Franklin Gothic"/>
              <a:buNone/>
              <a:defRPr>
                <a:solidFill>
                  <a:srgbClr val="FFFFFF"/>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4" name="Google Shape;134;p25"/>
          <p:cNvSpPr txBox="1">
            <a:spLocks noGrp="1"/>
          </p:cNvSpPr>
          <p:nvPr>
            <p:ph type="body" idx="1"/>
          </p:nvPr>
        </p:nvSpPr>
        <p:spPr>
          <a:xfrm rot="5400000">
            <a:off x="1464111" y="-235200"/>
            <a:ext cx="3605400" cy="5371200"/>
          </a:xfrm>
          <a:prstGeom prst="rect">
            <a:avLst/>
          </a:prstGeom>
          <a:noFill/>
          <a:ln>
            <a:noFill/>
          </a:ln>
        </p:spPr>
        <p:txBody>
          <a:bodyPr spcFirstLastPara="1" wrap="square" lIns="68575" tIns="34275" rIns="68575" bIns="34275" anchor="t" anchorCtr="0">
            <a:noAutofit/>
          </a:bodyPr>
          <a:lstStyle>
            <a:lvl1pPr marL="457200" lvl="0" indent="-304800" algn="l" rtl="0">
              <a:lnSpc>
                <a:spcPct val="110000"/>
              </a:lnSpc>
              <a:spcBef>
                <a:spcPts val="300"/>
              </a:spcBef>
              <a:spcAft>
                <a:spcPts val="0"/>
              </a:spcAft>
              <a:buSzPts val="1200"/>
              <a:buChar char="◼"/>
              <a:defRPr/>
            </a:lvl1pPr>
            <a:lvl2pPr marL="914400" lvl="1" indent="-304800" algn="l" rtl="0">
              <a:spcBef>
                <a:spcPts val="500"/>
              </a:spcBef>
              <a:spcAft>
                <a:spcPts val="0"/>
              </a:spcAft>
              <a:buSzPts val="1200"/>
              <a:buChar char="◼"/>
              <a:defRPr/>
            </a:lvl2pPr>
            <a:lvl3pPr marL="1371600" lvl="2" indent="-304800" algn="l" rtl="0">
              <a:spcBef>
                <a:spcPts val="500"/>
              </a:spcBef>
              <a:spcAft>
                <a:spcPts val="0"/>
              </a:spcAft>
              <a:buSzPts val="1200"/>
              <a:buChar char="◼"/>
              <a:defRPr/>
            </a:lvl3pPr>
            <a:lvl4pPr marL="1828800" lvl="3" indent="-304800" algn="l" rtl="0">
              <a:spcBef>
                <a:spcPts val="500"/>
              </a:spcBef>
              <a:spcAft>
                <a:spcPts val="0"/>
              </a:spcAft>
              <a:buSzPts val="1200"/>
              <a:buChar char="◼"/>
              <a:defRPr/>
            </a:lvl4pPr>
            <a:lvl5pPr marL="2286000" lvl="4" indent="-304800" algn="l" rtl="0">
              <a:spcBef>
                <a:spcPts val="500"/>
              </a:spcBef>
              <a:spcAft>
                <a:spcPts val="0"/>
              </a:spcAft>
              <a:buSzPts val="1200"/>
              <a:buChar char="◼"/>
              <a:defRPr/>
            </a:lvl5pPr>
            <a:lvl6pPr marL="2743200" lvl="5" indent="-304800" algn="l" rtl="0">
              <a:spcBef>
                <a:spcPts val="500"/>
              </a:spcBef>
              <a:spcAft>
                <a:spcPts val="0"/>
              </a:spcAft>
              <a:buSzPts val="1200"/>
              <a:buChar char="◼"/>
              <a:defRPr/>
            </a:lvl6pPr>
            <a:lvl7pPr marL="3200400" lvl="6" indent="-304800" algn="l" rtl="0">
              <a:spcBef>
                <a:spcPts val="500"/>
              </a:spcBef>
              <a:spcAft>
                <a:spcPts val="0"/>
              </a:spcAft>
              <a:buSzPts val="1200"/>
              <a:buChar char="◼"/>
              <a:defRPr/>
            </a:lvl7pPr>
            <a:lvl8pPr marL="3657600" lvl="7" indent="-304800" algn="l" rtl="0">
              <a:spcBef>
                <a:spcPts val="500"/>
              </a:spcBef>
              <a:spcAft>
                <a:spcPts val="0"/>
              </a:spcAft>
              <a:buSzPts val="1200"/>
              <a:buChar char="◼"/>
              <a:defRPr/>
            </a:lvl8pPr>
            <a:lvl9pPr marL="4114800" lvl="8" indent="-304800" algn="l" rtl="0">
              <a:spcBef>
                <a:spcPts val="500"/>
              </a:spcBef>
              <a:spcAft>
                <a:spcPts val="500"/>
              </a:spcAft>
              <a:buSzPts val="1200"/>
              <a:buChar char="◼"/>
              <a:defRPr/>
            </a:lvl9pPr>
          </a:lstStyle>
          <a:p>
            <a:endParaRPr/>
          </a:p>
        </p:txBody>
      </p:sp>
      <p:sp>
        <p:nvSpPr>
          <p:cNvPr id="135" name="Google Shape;135;p25"/>
          <p:cNvSpPr/>
          <p:nvPr/>
        </p:nvSpPr>
        <p:spPr>
          <a:xfrm>
            <a:off x="334900" y="342900"/>
            <a:ext cx="2777400" cy="71100"/>
          </a:xfrm>
          <a:prstGeom prst="rect">
            <a:avLst/>
          </a:prstGeom>
          <a:solidFill>
            <a:srgbClr val="969FA7"/>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36" name="Google Shape;136;p25"/>
          <p:cNvSpPr/>
          <p:nvPr/>
        </p:nvSpPr>
        <p:spPr>
          <a:xfrm>
            <a:off x="6031610" y="340232"/>
            <a:ext cx="2777400" cy="73800"/>
          </a:xfrm>
          <a:prstGeom prst="rect">
            <a:avLst/>
          </a:prstGeom>
          <a:solidFill>
            <a:srgbClr val="465359"/>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37" name="Google Shape;137;p25"/>
          <p:cNvSpPr/>
          <p:nvPr/>
        </p:nvSpPr>
        <p:spPr>
          <a:xfrm>
            <a:off x="3181373" y="342900"/>
            <a:ext cx="2777400" cy="68700"/>
          </a:xfrm>
          <a:prstGeom prst="rect">
            <a:avLst/>
          </a:prstGeom>
          <a:solidFill>
            <a:schemeClr val="accen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38" name="Google Shape;138;p25"/>
          <p:cNvSpPr txBox="1">
            <a:spLocks noGrp="1"/>
          </p:cNvSpPr>
          <p:nvPr>
            <p:ph type="dt" idx="10"/>
          </p:nvPr>
        </p:nvSpPr>
        <p:spPr>
          <a:xfrm>
            <a:off x="5704463" y="4817936"/>
            <a:ext cx="21336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9" name="Google Shape;139;p25"/>
          <p:cNvSpPr txBox="1">
            <a:spLocks noGrp="1"/>
          </p:cNvSpPr>
          <p:nvPr>
            <p:ph type="ftr" idx="11"/>
          </p:nvPr>
        </p:nvSpPr>
        <p:spPr>
          <a:xfrm>
            <a:off x="435894" y="4817936"/>
            <a:ext cx="51879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0" name="Google Shape;140;p25"/>
          <p:cNvSpPr txBox="1">
            <a:spLocks noGrp="1"/>
          </p:cNvSpPr>
          <p:nvPr>
            <p:ph type="sldNum" idx="12"/>
          </p:nvPr>
        </p:nvSpPr>
        <p:spPr>
          <a:xfrm>
            <a:off x="7918725" y="4817936"/>
            <a:ext cx="7893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1"/>
        <p:cNvGrpSpPr/>
        <p:nvPr/>
      </p:nvGrpSpPr>
      <p:grpSpPr>
        <a:xfrm>
          <a:off x="0" y="0"/>
          <a:ext cx="0" cy="0"/>
          <a:chOff x="0" y="0"/>
          <a:chExt cx="0" cy="0"/>
        </a:xfrm>
      </p:grpSpPr>
      <p:sp>
        <p:nvSpPr>
          <p:cNvPr id="142" name="Google Shape;142;p26"/>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6"/>
          <p:cNvSpPr txBox="1">
            <a:spLocks noGrp="1"/>
          </p:cNvSpPr>
          <p:nvPr>
            <p:ph type="title"/>
          </p:nvPr>
        </p:nvSpPr>
        <p:spPr>
          <a:xfrm>
            <a:off x="311700" y="315925"/>
            <a:ext cx="8520600" cy="831300"/>
          </a:xfrm>
          <a:prstGeom prst="rect">
            <a:avLst/>
          </a:prstGeom>
        </p:spPr>
        <p:txBody>
          <a:bodyPr spcFirstLastPara="1" wrap="square" lIns="68575" tIns="34275" rIns="68575" bIns="34275" anchor="b" anchorCtr="0">
            <a:noAutofit/>
          </a:bodyPr>
          <a:lstStyle>
            <a:lvl1pPr lvl="0" rtl="0">
              <a:spcBef>
                <a:spcPts val="0"/>
              </a:spcBef>
              <a:spcAft>
                <a:spcPts val="0"/>
              </a:spcAft>
              <a:buSzPts val="21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44" name="Google Shape;144;p26"/>
          <p:cNvSpPr txBox="1">
            <a:spLocks noGrp="1"/>
          </p:cNvSpPr>
          <p:nvPr>
            <p:ph type="body" idx="1"/>
          </p:nvPr>
        </p:nvSpPr>
        <p:spPr>
          <a:xfrm>
            <a:off x="311700" y="1225225"/>
            <a:ext cx="8520600" cy="3354000"/>
          </a:xfrm>
          <a:prstGeom prst="rect">
            <a:avLst/>
          </a:prstGeom>
        </p:spPr>
        <p:txBody>
          <a:bodyPr spcFirstLastPara="1" wrap="square" lIns="68575" tIns="34275" rIns="68575" bIns="34275" anchor="ctr" anchorCtr="0">
            <a:noAutofit/>
          </a:bodyPr>
          <a:lstStyle>
            <a:lvl1pPr marL="457200" lvl="0" indent="-304800" rtl="0">
              <a:spcBef>
                <a:spcPts val="300"/>
              </a:spcBef>
              <a:spcAft>
                <a:spcPts val="0"/>
              </a:spcAft>
              <a:buSzPts val="1200"/>
              <a:buChar char="◼"/>
              <a:defRPr/>
            </a:lvl1pPr>
            <a:lvl2pPr marL="914400" lvl="1" indent="-292100" rtl="0">
              <a:spcBef>
                <a:spcPts val="500"/>
              </a:spcBef>
              <a:spcAft>
                <a:spcPts val="0"/>
              </a:spcAft>
              <a:buSzPts val="1000"/>
              <a:buChar char="◼"/>
              <a:defRPr/>
            </a:lvl2pPr>
            <a:lvl3pPr marL="1371600" lvl="2" indent="-285750" rtl="0">
              <a:spcBef>
                <a:spcPts val="500"/>
              </a:spcBef>
              <a:spcAft>
                <a:spcPts val="0"/>
              </a:spcAft>
              <a:buSzPts val="900"/>
              <a:buChar char="◼"/>
              <a:defRPr/>
            </a:lvl3pPr>
            <a:lvl4pPr marL="1828800" lvl="3" indent="-279400" rtl="0">
              <a:spcBef>
                <a:spcPts val="500"/>
              </a:spcBef>
              <a:spcAft>
                <a:spcPts val="0"/>
              </a:spcAft>
              <a:buSzPts val="800"/>
              <a:buChar char="◼"/>
              <a:defRPr/>
            </a:lvl4pPr>
            <a:lvl5pPr marL="2286000" lvl="4" indent="-279400" rtl="0">
              <a:spcBef>
                <a:spcPts val="500"/>
              </a:spcBef>
              <a:spcAft>
                <a:spcPts val="0"/>
              </a:spcAft>
              <a:buSzPts val="800"/>
              <a:buChar char="◼"/>
              <a:defRPr/>
            </a:lvl5pPr>
            <a:lvl6pPr marL="2743200" lvl="5" indent="-279400" rtl="0">
              <a:spcBef>
                <a:spcPts val="500"/>
              </a:spcBef>
              <a:spcAft>
                <a:spcPts val="0"/>
              </a:spcAft>
              <a:buSzPts val="800"/>
              <a:buChar char="◼"/>
              <a:defRPr/>
            </a:lvl6pPr>
            <a:lvl7pPr marL="3200400" lvl="6" indent="-279400" rtl="0">
              <a:spcBef>
                <a:spcPts val="500"/>
              </a:spcBef>
              <a:spcAft>
                <a:spcPts val="0"/>
              </a:spcAft>
              <a:buSzPts val="800"/>
              <a:buChar char="◼"/>
              <a:defRPr/>
            </a:lvl7pPr>
            <a:lvl8pPr marL="3657600" lvl="7" indent="-279400" rtl="0">
              <a:spcBef>
                <a:spcPts val="500"/>
              </a:spcBef>
              <a:spcAft>
                <a:spcPts val="0"/>
              </a:spcAft>
              <a:buSzPts val="800"/>
              <a:buChar char="◼"/>
              <a:defRPr/>
            </a:lvl8pPr>
            <a:lvl9pPr marL="4114800" lvl="8" indent="-279400" rtl="0">
              <a:spcBef>
                <a:spcPts val="500"/>
              </a:spcBef>
              <a:spcAft>
                <a:spcPts val="500"/>
              </a:spcAft>
              <a:buSzPts val="800"/>
              <a:buChar char="◼"/>
              <a:defRPr/>
            </a:lvl9pPr>
          </a:lstStyle>
          <a:p>
            <a:endParaRPr/>
          </a:p>
        </p:txBody>
      </p:sp>
      <p:sp>
        <p:nvSpPr>
          <p:cNvPr id="145" name="Google Shape;145;p26"/>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46"/>
        <p:cNvGrpSpPr/>
        <p:nvPr/>
      </p:nvGrpSpPr>
      <p:grpSpPr>
        <a:xfrm>
          <a:off x="0" y="0"/>
          <a:ext cx="0" cy="0"/>
          <a:chOff x="0" y="0"/>
          <a:chExt cx="0" cy="0"/>
        </a:xfrm>
      </p:grpSpPr>
      <p:sp>
        <p:nvSpPr>
          <p:cNvPr id="147" name="Google Shape;147;p27"/>
          <p:cNvSpPr txBox="1">
            <a:spLocks noGrp="1"/>
          </p:cNvSpPr>
          <p:nvPr>
            <p:ph type="title"/>
          </p:nvPr>
        </p:nvSpPr>
        <p:spPr>
          <a:xfrm>
            <a:off x="311700" y="555600"/>
            <a:ext cx="2808000" cy="755700"/>
          </a:xfrm>
          <a:prstGeom prst="rect">
            <a:avLst/>
          </a:prstGeom>
        </p:spPr>
        <p:txBody>
          <a:bodyPr spcFirstLastPara="1" wrap="square" lIns="68575" tIns="34275" rIns="68575" bIns="3427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48" name="Google Shape;148;p27"/>
          <p:cNvSpPr txBox="1">
            <a:spLocks noGrp="1"/>
          </p:cNvSpPr>
          <p:nvPr>
            <p:ph type="body" idx="1"/>
          </p:nvPr>
        </p:nvSpPr>
        <p:spPr>
          <a:xfrm>
            <a:off x="311700" y="1399400"/>
            <a:ext cx="2808000" cy="2784900"/>
          </a:xfrm>
          <a:prstGeom prst="rect">
            <a:avLst/>
          </a:prstGeom>
        </p:spPr>
        <p:txBody>
          <a:bodyPr spcFirstLastPara="1" wrap="square" lIns="68575" tIns="34275" rIns="68575" bIns="34275" anchor="ctr" anchorCtr="0">
            <a:noAutofit/>
          </a:bodyPr>
          <a:lstStyle>
            <a:lvl1pPr marL="457200" lvl="0" indent="-304800" rtl="0">
              <a:spcBef>
                <a:spcPts val="300"/>
              </a:spcBef>
              <a:spcAft>
                <a:spcPts val="0"/>
              </a:spcAft>
              <a:buSzPts val="1200"/>
              <a:buChar char="◼"/>
              <a:defRPr sz="1200"/>
            </a:lvl1pPr>
            <a:lvl2pPr marL="914400" lvl="1" indent="-304800" rtl="0">
              <a:spcBef>
                <a:spcPts val="500"/>
              </a:spcBef>
              <a:spcAft>
                <a:spcPts val="0"/>
              </a:spcAft>
              <a:buSzPts val="1200"/>
              <a:buChar char="◼"/>
              <a:defRPr sz="1200"/>
            </a:lvl2pPr>
            <a:lvl3pPr marL="1371600" lvl="2" indent="-304800" rtl="0">
              <a:spcBef>
                <a:spcPts val="500"/>
              </a:spcBef>
              <a:spcAft>
                <a:spcPts val="0"/>
              </a:spcAft>
              <a:buSzPts val="1200"/>
              <a:buChar char="◼"/>
              <a:defRPr sz="1200"/>
            </a:lvl3pPr>
            <a:lvl4pPr marL="1828800" lvl="3" indent="-304800" rtl="0">
              <a:spcBef>
                <a:spcPts val="500"/>
              </a:spcBef>
              <a:spcAft>
                <a:spcPts val="0"/>
              </a:spcAft>
              <a:buSzPts val="1200"/>
              <a:buChar char="◼"/>
              <a:defRPr sz="1200"/>
            </a:lvl4pPr>
            <a:lvl5pPr marL="2286000" lvl="4" indent="-304800" rtl="0">
              <a:spcBef>
                <a:spcPts val="500"/>
              </a:spcBef>
              <a:spcAft>
                <a:spcPts val="0"/>
              </a:spcAft>
              <a:buSzPts val="1200"/>
              <a:buChar char="◼"/>
              <a:defRPr sz="1200"/>
            </a:lvl5pPr>
            <a:lvl6pPr marL="2743200" lvl="5" indent="-304800" rtl="0">
              <a:spcBef>
                <a:spcPts val="500"/>
              </a:spcBef>
              <a:spcAft>
                <a:spcPts val="0"/>
              </a:spcAft>
              <a:buSzPts val="1200"/>
              <a:buChar char="◼"/>
              <a:defRPr sz="1200"/>
            </a:lvl6pPr>
            <a:lvl7pPr marL="3200400" lvl="6" indent="-304800" rtl="0">
              <a:spcBef>
                <a:spcPts val="500"/>
              </a:spcBef>
              <a:spcAft>
                <a:spcPts val="0"/>
              </a:spcAft>
              <a:buSzPts val="1200"/>
              <a:buChar char="◼"/>
              <a:defRPr sz="1200"/>
            </a:lvl7pPr>
            <a:lvl8pPr marL="3657600" lvl="7" indent="-304800" rtl="0">
              <a:spcBef>
                <a:spcPts val="500"/>
              </a:spcBef>
              <a:spcAft>
                <a:spcPts val="0"/>
              </a:spcAft>
              <a:buSzPts val="1200"/>
              <a:buChar char="◼"/>
              <a:defRPr sz="1200"/>
            </a:lvl8pPr>
            <a:lvl9pPr marL="4114800" lvl="8" indent="-304800" rtl="0">
              <a:spcBef>
                <a:spcPts val="500"/>
              </a:spcBef>
              <a:spcAft>
                <a:spcPts val="500"/>
              </a:spcAft>
              <a:buSzPts val="1200"/>
              <a:buChar char="◼"/>
              <a:defRPr sz="1200"/>
            </a:lvl9pPr>
          </a:lstStyle>
          <a:p>
            <a:endParaRPr/>
          </a:p>
        </p:txBody>
      </p:sp>
      <p:sp>
        <p:nvSpPr>
          <p:cNvPr id="149" name="Google Shape;149;p27"/>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50"/>
        <p:cNvGrpSpPr/>
        <p:nvPr/>
      </p:nvGrpSpPr>
      <p:grpSpPr>
        <a:xfrm>
          <a:off x="0" y="0"/>
          <a:ext cx="0" cy="0"/>
          <a:chOff x="0" y="0"/>
          <a:chExt cx="0" cy="0"/>
        </a:xfrm>
      </p:grpSpPr>
      <p:sp>
        <p:nvSpPr>
          <p:cNvPr id="151" name="Google Shape;151;p28"/>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8"/>
          <p:cNvSpPr txBox="1">
            <a:spLocks noGrp="1"/>
          </p:cNvSpPr>
          <p:nvPr>
            <p:ph type="title"/>
          </p:nvPr>
        </p:nvSpPr>
        <p:spPr>
          <a:xfrm>
            <a:off x="490250" y="450150"/>
            <a:ext cx="5878800" cy="4090800"/>
          </a:xfrm>
          <a:prstGeom prst="rect">
            <a:avLst/>
          </a:prstGeom>
        </p:spPr>
        <p:txBody>
          <a:bodyPr spcFirstLastPara="1" wrap="square" lIns="68575" tIns="34275" rIns="68575" bIns="3427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53" name="Google Shape;153;p28"/>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2"/>
        <p:cNvGrpSpPr/>
        <p:nvPr/>
      </p:nvGrpSpPr>
      <p:grpSpPr>
        <a:xfrm>
          <a:off x="0" y="0"/>
          <a:ext cx="0" cy="0"/>
          <a:chOff x="0" y="0"/>
          <a:chExt cx="0" cy="0"/>
        </a:xfrm>
      </p:grpSpPr>
      <p:sp>
        <p:nvSpPr>
          <p:cNvPr id="163" name="Google Shape;163;p30"/>
          <p:cNvSpPr txBox="1">
            <a:spLocks noGrp="1"/>
          </p:cNvSpPr>
          <p:nvPr>
            <p:ph type="ctrTitle"/>
          </p:nvPr>
        </p:nvSpPr>
        <p:spPr>
          <a:xfrm>
            <a:off x="685800" y="841772"/>
            <a:ext cx="7772400" cy="1790700"/>
          </a:xfrm>
          <a:prstGeom prst="rect">
            <a:avLst/>
          </a:prstGeom>
          <a:noFill/>
          <a:ln>
            <a:noFill/>
          </a:ln>
        </p:spPr>
        <p:txBody>
          <a:bodyPr spcFirstLastPara="1" wrap="square" lIns="91425" tIns="45700" rIns="91425" bIns="45700" anchor="b" anchorCtr="0">
            <a:noAutofit/>
          </a:bodyPr>
          <a:lstStyle>
            <a:lvl1pPr lvl="0" algn="ctr" rtl="0">
              <a:lnSpc>
                <a:spcPct val="90000"/>
              </a:lnSpc>
              <a:spcBef>
                <a:spcPts val="0"/>
              </a:spcBef>
              <a:spcAft>
                <a:spcPts val="0"/>
              </a:spcAft>
              <a:buClr>
                <a:schemeClr val="dk1"/>
              </a:buClr>
              <a:buSzPts val="6000"/>
              <a:buFont typeface="Verdana"/>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4" name="Google Shape;164;p30"/>
          <p:cNvSpPr txBox="1">
            <a:spLocks noGrp="1"/>
          </p:cNvSpPr>
          <p:nvPr>
            <p:ph type="subTitle" idx="1"/>
          </p:nvPr>
        </p:nvSpPr>
        <p:spPr>
          <a:xfrm>
            <a:off x="1143000" y="2701528"/>
            <a:ext cx="6858000" cy="1241700"/>
          </a:xfrm>
          <a:prstGeom prst="rect">
            <a:avLst/>
          </a:prstGeom>
          <a:noFill/>
          <a:ln>
            <a:noFill/>
          </a:ln>
        </p:spPr>
        <p:txBody>
          <a:bodyPr spcFirstLastPara="1" wrap="square" lIns="91425" tIns="45700" rIns="91425" bIns="45700" anchor="t" anchorCtr="0">
            <a:no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165" name="Google Shape;165;p30"/>
          <p:cNvSpPr txBox="1">
            <a:spLocks noGrp="1"/>
          </p:cNvSpPr>
          <p:nvPr>
            <p:ph type="dt" idx="10"/>
          </p:nvPr>
        </p:nvSpPr>
        <p:spPr>
          <a:xfrm>
            <a:off x="628650" y="4636631"/>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6" name="Google Shape;166;p30"/>
          <p:cNvSpPr txBox="1">
            <a:spLocks noGrp="1"/>
          </p:cNvSpPr>
          <p:nvPr>
            <p:ph type="ftr" idx="11"/>
          </p:nvPr>
        </p:nvSpPr>
        <p:spPr>
          <a:xfrm>
            <a:off x="3028950" y="4644796"/>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7" name="Google Shape;167;p30"/>
          <p:cNvSpPr txBox="1">
            <a:spLocks noGrp="1"/>
          </p:cNvSpPr>
          <p:nvPr>
            <p:ph type="sldNum" idx="12"/>
          </p:nvPr>
        </p:nvSpPr>
        <p:spPr>
          <a:xfrm>
            <a:off x="6457950" y="4652960"/>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8"/>
        <p:cNvGrpSpPr/>
        <p:nvPr/>
      </p:nvGrpSpPr>
      <p:grpSpPr>
        <a:xfrm>
          <a:off x="0" y="0"/>
          <a:ext cx="0" cy="0"/>
          <a:chOff x="0" y="0"/>
          <a:chExt cx="0" cy="0"/>
        </a:xfrm>
      </p:grpSpPr>
      <p:sp>
        <p:nvSpPr>
          <p:cNvPr id="169" name="Google Shape;169;p31"/>
          <p:cNvSpPr txBox="1">
            <a:spLocks noGrp="1"/>
          </p:cNvSpPr>
          <p:nvPr>
            <p:ph type="title"/>
          </p:nvPr>
        </p:nvSpPr>
        <p:spPr>
          <a:xfrm>
            <a:off x="628650" y="273845"/>
            <a:ext cx="7886700" cy="9942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0" name="Google Shape;170;p31"/>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71" name="Google Shape;171;p31"/>
          <p:cNvSpPr txBox="1">
            <a:spLocks noGrp="1"/>
          </p:cNvSpPr>
          <p:nvPr>
            <p:ph type="dt" idx="10"/>
          </p:nvPr>
        </p:nvSpPr>
        <p:spPr>
          <a:xfrm>
            <a:off x="628650" y="4636631"/>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2" name="Google Shape;172;p31"/>
          <p:cNvSpPr txBox="1">
            <a:spLocks noGrp="1"/>
          </p:cNvSpPr>
          <p:nvPr>
            <p:ph type="ftr" idx="11"/>
          </p:nvPr>
        </p:nvSpPr>
        <p:spPr>
          <a:xfrm>
            <a:off x="3028950" y="4644796"/>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3" name="Google Shape;173;p31"/>
          <p:cNvSpPr txBox="1">
            <a:spLocks noGrp="1"/>
          </p:cNvSpPr>
          <p:nvPr>
            <p:ph type="sldNum" idx="12"/>
          </p:nvPr>
        </p:nvSpPr>
        <p:spPr>
          <a:xfrm>
            <a:off x="6457950" y="4652960"/>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4"/>
        <p:cNvGrpSpPr/>
        <p:nvPr/>
      </p:nvGrpSpPr>
      <p:grpSpPr>
        <a:xfrm>
          <a:off x="0" y="0"/>
          <a:ext cx="0" cy="0"/>
          <a:chOff x="0" y="0"/>
          <a:chExt cx="0" cy="0"/>
        </a:xfrm>
      </p:grpSpPr>
      <p:sp>
        <p:nvSpPr>
          <p:cNvPr id="175" name="Google Shape;175;p32"/>
          <p:cNvSpPr txBox="1">
            <a:spLocks noGrp="1"/>
          </p:cNvSpPr>
          <p:nvPr>
            <p:ph type="title"/>
          </p:nvPr>
        </p:nvSpPr>
        <p:spPr>
          <a:xfrm>
            <a:off x="623888" y="1282304"/>
            <a:ext cx="7886700" cy="21396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6000"/>
              <a:buFont typeface="Verdana"/>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6" name="Google Shape;176;p32"/>
          <p:cNvSpPr txBox="1">
            <a:spLocks noGrp="1"/>
          </p:cNvSpPr>
          <p:nvPr>
            <p:ph type="body" idx="1"/>
          </p:nvPr>
        </p:nvSpPr>
        <p:spPr>
          <a:xfrm>
            <a:off x="623888" y="3442098"/>
            <a:ext cx="7886700" cy="11250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2400"/>
              <a:buNone/>
              <a:defRPr sz="2400">
                <a:solidFill>
                  <a:schemeClr val="dk1"/>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77" name="Google Shape;177;p32"/>
          <p:cNvSpPr txBox="1">
            <a:spLocks noGrp="1"/>
          </p:cNvSpPr>
          <p:nvPr>
            <p:ph type="dt" idx="10"/>
          </p:nvPr>
        </p:nvSpPr>
        <p:spPr>
          <a:xfrm>
            <a:off x="628650" y="4636631"/>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8" name="Google Shape;178;p32"/>
          <p:cNvSpPr txBox="1">
            <a:spLocks noGrp="1"/>
          </p:cNvSpPr>
          <p:nvPr>
            <p:ph type="ftr" idx="11"/>
          </p:nvPr>
        </p:nvSpPr>
        <p:spPr>
          <a:xfrm>
            <a:off x="3028950" y="4644796"/>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9" name="Google Shape;179;p32"/>
          <p:cNvSpPr txBox="1">
            <a:spLocks noGrp="1"/>
          </p:cNvSpPr>
          <p:nvPr>
            <p:ph type="sldNum" idx="12"/>
          </p:nvPr>
        </p:nvSpPr>
        <p:spPr>
          <a:xfrm>
            <a:off x="6457950" y="4652960"/>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80"/>
        <p:cNvGrpSpPr/>
        <p:nvPr/>
      </p:nvGrpSpPr>
      <p:grpSpPr>
        <a:xfrm>
          <a:off x="0" y="0"/>
          <a:ext cx="0" cy="0"/>
          <a:chOff x="0" y="0"/>
          <a:chExt cx="0" cy="0"/>
        </a:xfrm>
      </p:grpSpPr>
      <p:sp>
        <p:nvSpPr>
          <p:cNvPr id="181" name="Google Shape;181;p33"/>
          <p:cNvSpPr txBox="1">
            <a:spLocks noGrp="1"/>
          </p:cNvSpPr>
          <p:nvPr>
            <p:ph type="title"/>
          </p:nvPr>
        </p:nvSpPr>
        <p:spPr>
          <a:xfrm>
            <a:off x="628650" y="273845"/>
            <a:ext cx="7886700" cy="9942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2" name="Google Shape;182;p33"/>
          <p:cNvSpPr txBox="1">
            <a:spLocks noGrp="1"/>
          </p:cNvSpPr>
          <p:nvPr>
            <p:ph type="body" idx="1"/>
          </p:nvPr>
        </p:nvSpPr>
        <p:spPr>
          <a:xfrm>
            <a:off x="628650" y="1369219"/>
            <a:ext cx="3886200" cy="3263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83" name="Google Shape;183;p33"/>
          <p:cNvSpPr txBox="1">
            <a:spLocks noGrp="1"/>
          </p:cNvSpPr>
          <p:nvPr>
            <p:ph type="body" idx="2"/>
          </p:nvPr>
        </p:nvSpPr>
        <p:spPr>
          <a:xfrm>
            <a:off x="4629150" y="1369219"/>
            <a:ext cx="3886200" cy="3263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84" name="Google Shape;184;p33"/>
          <p:cNvSpPr txBox="1">
            <a:spLocks noGrp="1"/>
          </p:cNvSpPr>
          <p:nvPr>
            <p:ph type="dt" idx="10"/>
          </p:nvPr>
        </p:nvSpPr>
        <p:spPr>
          <a:xfrm>
            <a:off x="628650" y="4636631"/>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5" name="Google Shape;185;p33"/>
          <p:cNvSpPr txBox="1">
            <a:spLocks noGrp="1"/>
          </p:cNvSpPr>
          <p:nvPr>
            <p:ph type="ftr" idx="11"/>
          </p:nvPr>
        </p:nvSpPr>
        <p:spPr>
          <a:xfrm>
            <a:off x="3028950" y="4644796"/>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6" name="Google Shape;186;p33"/>
          <p:cNvSpPr txBox="1">
            <a:spLocks noGrp="1"/>
          </p:cNvSpPr>
          <p:nvPr>
            <p:ph type="sldNum" idx="12"/>
          </p:nvPr>
        </p:nvSpPr>
        <p:spPr>
          <a:xfrm>
            <a:off x="6457950" y="4652960"/>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87"/>
        <p:cNvGrpSpPr/>
        <p:nvPr/>
      </p:nvGrpSpPr>
      <p:grpSpPr>
        <a:xfrm>
          <a:off x="0" y="0"/>
          <a:ext cx="0" cy="0"/>
          <a:chOff x="0" y="0"/>
          <a:chExt cx="0" cy="0"/>
        </a:xfrm>
      </p:grpSpPr>
      <p:sp>
        <p:nvSpPr>
          <p:cNvPr id="188" name="Google Shape;188;p34"/>
          <p:cNvSpPr txBox="1">
            <a:spLocks noGrp="1"/>
          </p:cNvSpPr>
          <p:nvPr>
            <p:ph type="title"/>
          </p:nvPr>
        </p:nvSpPr>
        <p:spPr>
          <a:xfrm>
            <a:off x="629841" y="273845"/>
            <a:ext cx="7886700" cy="9942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9" name="Google Shape;189;p34"/>
          <p:cNvSpPr txBox="1">
            <a:spLocks noGrp="1"/>
          </p:cNvSpPr>
          <p:nvPr>
            <p:ph type="body" idx="1"/>
          </p:nvPr>
        </p:nvSpPr>
        <p:spPr>
          <a:xfrm>
            <a:off x="629842" y="1260872"/>
            <a:ext cx="3868200" cy="6180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90" name="Google Shape;190;p34"/>
          <p:cNvSpPr txBox="1">
            <a:spLocks noGrp="1"/>
          </p:cNvSpPr>
          <p:nvPr>
            <p:ph type="body" idx="2"/>
          </p:nvPr>
        </p:nvSpPr>
        <p:spPr>
          <a:xfrm>
            <a:off x="629842" y="1878806"/>
            <a:ext cx="3868200" cy="27633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91" name="Google Shape;191;p34"/>
          <p:cNvSpPr txBox="1">
            <a:spLocks noGrp="1"/>
          </p:cNvSpPr>
          <p:nvPr>
            <p:ph type="body" idx="3"/>
          </p:nvPr>
        </p:nvSpPr>
        <p:spPr>
          <a:xfrm>
            <a:off x="4629150" y="1260872"/>
            <a:ext cx="3887400" cy="6180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92" name="Google Shape;192;p34"/>
          <p:cNvSpPr txBox="1">
            <a:spLocks noGrp="1"/>
          </p:cNvSpPr>
          <p:nvPr>
            <p:ph type="body" idx="4"/>
          </p:nvPr>
        </p:nvSpPr>
        <p:spPr>
          <a:xfrm>
            <a:off x="4629150" y="1878806"/>
            <a:ext cx="3887400" cy="27633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93" name="Google Shape;193;p34"/>
          <p:cNvSpPr txBox="1">
            <a:spLocks noGrp="1"/>
          </p:cNvSpPr>
          <p:nvPr>
            <p:ph type="dt" idx="10"/>
          </p:nvPr>
        </p:nvSpPr>
        <p:spPr>
          <a:xfrm>
            <a:off x="628650" y="4636631"/>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4" name="Google Shape;194;p34"/>
          <p:cNvSpPr txBox="1">
            <a:spLocks noGrp="1"/>
          </p:cNvSpPr>
          <p:nvPr>
            <p:ph type="ftr" idx="11"/>
          </p:nvPr>
        </p:nvSpPr>
        <p:spPr>
          <a:xfrm>
            <a:off x="3028950" y="4644796"/>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5" name="Google Shape;195;p34"/>
          <p:cNvSpPr txBox="1">
            <a:spLocks noGrp="1"/>
          </p:cNvSpPr>
          <p:nvPr>
            <p:ph type="sldNum" idx="12"/>
          </p:nvPr>
        </p:nvSpPr>
        <p:spPr>
          <a:xfrm>
            <a:off x="6457950" y="4652960"/>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6"/>
        <p:cNvGrpSpPr/>
        <p:nvPr/>
      </p:nvGrpSpPr>
      <p:grpSpPr>
        <a:xfrm>
          <a:off x="0" y="0"/>
          <a:ext cx="0" cy="0"/>
          <a:chOff x="0" y="0"/>
          <a:chExt cx="0" cy="0"/>
        </a:xfrm>
      </p:grpSpPr>
      <p:sp>
        <p:nvSpPr>
          <p:cNvPr id="197" name="Google Shape;197;p35"/>
          <p:cNvSpPr txBox="1">
            <a:spLocks noGrp="1"/>
          </p:cNvSpPr>
          <p:nvPr>
            <p:ph type="title"/>
          </p:nvPr>
        </p:nvSpPr>
        <p:spPr>
          <a:xfrm>
            <a:off x="628650" y="273845"/>
            <a:ext cx="7886700" cy="9942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8" name="Google Shape;198;p35"/>
          <p:cNvSpPr txBox="1">
            <a:spLocks noGrp="1"/>
          </p:cNvSpPr>
          <p:nvPr>
            <p:ph type="dt" idx="10"/>
          </p:nvPr>
        </p:nvSpPr>
        <p:spPr>
          <a:xfrm>
            <a:off x="628650" y="4636631"/>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9" name="Google Shape;199;p35"/>
          <p:cNvSpPr txBox="1">
            <a:spLocks noGrp="1"/>
          </p:cNvSpPr>
          <p:nvPr>
            <p:ph type="ftr" idx="11"/>
          </p:nvPr>
        </p:nvSpPr>
        <p:spPr>
          <a:xfrm>
            <a:off x="3028950" y="4644796"/>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0" name="Google Shape;200;p35"/>
          <p:cNvSpPr txBox="1">
            <a:spLocks noGrp="1"/>
          </p:cNvSpPr>
          <p:nvPr>
            <p:ph type="sldNum" idx="12"/>
          </p:nvPr>
        </p:nvSpPr>
        <p:spPr>
          <a:xfrm>
            <a:off x="6457950" y="4652960"/>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1"/>
        <p:cNvGrpSpPr/>
        <p:nvPr/>
      </p:nvGrpSpPr>
      <p:grpSpPr>
        <a:xfrm>
          <a:off x="0" y="0"/>
          <a:ext cx="0" cy="0"/>
          <a:chOff x="0" y="0"/>
          <a:chExt cx="0" cy="0"/>
        </a:xfrm>
      </p:grpSpPr>
      <p:sp>
        <p:nvSpPr>
          <p:cNvPr id="202" name="Google Shape;202;p36"/>
          <p:cNvSpPr txBox="1">
            <a:spLocks noGrp="1"/>
          </p:cNvSpPr>
          <p:nvPr>
            <p:ph type="dt" idx="10"/>
          </p:nvPr>
        </p:nvSpPr>
        <p:spPr>
          <a:xfrm>
            <a:off x="628650" y="4636631"/>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3" name="Google Shape;203;p36"/>
          <p:cNvSpPr txBox="1">
            <a:spLocks noGrp="1"/>
          </p:cNvSpPr>
          <p:nvPr>
            <p:ph type="ftr" idx="11"/>
          </p:nvPr>
        </p:nvSpPr>
        <p:spPr>
          <a:xfrm>
            <a:off x="3028950" y="4644796"/>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4" name="Google Shape;204;p36"/>
          <p:cNvSpPr txBox="1">
            <a:spLocks noGrp="1"/>
          </p:cNvSpPr>
          <p:nvPr>
            <p:ph type="sldNum" idx="12"/>
          </p:nvPr>
        </p:nvSpPr>
        <p:spPr>
          <a:xfrm>
            <a:off x="6457950" y="4652960"/>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05"/>
        <p:cNvGrpSpPr/>
        <p:nvPr/>
      </p:nvGrpSpPr>
      <p:grpSpPr>
        <a:xfrm>
          <a:off x="0" y="0"/>
          <a:ext cx="0" cy="0"/>
          <a:chOff x="0" y="0"/>
          <a:chExt cx="0" cy="0"/>
        </a:xfrm>
      </p:grpSpPr>
      <p:sp>
        <p:nvSpPr>
          <p:cNvPr id="206" name="Google Shape;206;p37"/>
          <p:cNvSpPr txBox="1">
            <a:spLocks noGrp="1"/>
          </p:cNvSpPr>
          <p:nvPr>
            <p:ph type="title"/>
          </p:nvPr>
        </p:nvSpPr>
        <p:spPr>
          <a:xfrm>
            <a:off x="629841" y="342900"/>
            <a:ext cx="2949300" cy="12003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3200"/>
              <a:buFont typeface="Verdana"/>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7" name="Google Shape;207;p37"/>
          <p:cNvSpPr txBox="1">
            <a:spLocks noGrp="1"/>
          </p:cNvSpPr>
          <p:nvPr>
            <p:ph type="body" idx="1"/>
          </p:nvPr>
        </p:nvSpPr>
        <p:spPr>
          <a:xfrm>
            <a:off x="3887391" y="740569"/>
            <a:ext cx="4629300" cy="3655200"/>
          </a:xfrm>
          <a:prstGeom prst="rect">
            <a:avLst/>
          </a:prstGeom>
          <a:noFill/>
          <a:ln>
            <a:noFill/>
          </a:ln>
        </p:spPr>
        <p:txBody>
          <a:bodyPr spcFirstLastPara="1" wrap="square" lIns="91425" tIns="45700" rIns="91425" bIns="45700" anchor="t" anchorCtr="0">
            <a:no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208" name="Google Shape;208;p37"/>
          <p:cNvSpPr txBox="1">
            <a:spLocks noGrp="1"/>
          </p:cNvSpPr>
          <p:nvPr>
            <p:ph type="body" idx="2"/>
          </p:nvPr>
        </p:nvSpPr>
        <p:spPr>
          <a:xfrm>
            <a:off x="629841" y="1543050"/>
            <a:ext cx="2949300" cy="28587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209" name="Google Shape;209;p37"/>
          <p:cNvSpPr txBox="1">
            <a:spLocks noGrp="1"/>
          </p:cNvSpPr>
          <p:nvPr>
            <p:ph type="dt" idx="10"/>
          </p:nvPr>
        </p:nvSpPr>
        <p:spPr>
          <a:xfrm>
            <a:off x="628650" y="4636631"/>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10" name="Google Shape;210;p37"/>
          <p:cNvSpPr txBox="1">
            <a:spLocks noGrp="1"/>
          </p:cNvSpPr>
          <p:nvPr>
            <p:ph type="ftr" idx="11"/>
          </p:nvPr>
        </p:nvSpPr>
        <p:spPr>
          <a:xfrm>
            <a:off x="3028950" y="4644796"/>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11" name="Google Shape;211;p37"/>
          <p:cNvSpPr txBox="1">
            <a:spLocks noGrp="1"/>
          </p:cNvSpPr>
          <p:nvPr>
            <p:ph type="sldNum" idx="12"/>
          </p:nvPr>
        </p:nvSpPr>
        <p:spPr>
          <a:xfrm>
            <a:off x="6457950" y="4652960"/>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12"/>
        <p:cNvGrpSpPr/>
        <p:nvPr/>
      </p:nvGrpSpPr>
      <p:grpSpPr>
        <a:xfrm>
          <a:off x="0" y="0"/>
          <a:ext cx="0" cy="0"/>
          <a:chOff x="0" y="0"/>
          <a:chExt cx="0" cy="0"/>
        </a:xfrm>
      </p:grpSpPr>
      <p:sp>
        <p:nvSpPr>
          <p:cNvPr id="213" name="Google Shape;213;p38"/>
          <p:cNvSpPr txBox="1">
            <a:spLocks noGrp="1"/>
          </p:cNvSpPr>
          <p:nvPr>
            <p:ph type="title"/>
          </p:nvPr>
        </p:nvSpPr>
        <p:spPr>
          <a:xfrm>
            <a:off x="629841" y="342900"/>
            <a:ext cx="2949300" cy="12003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3200"/>
              <a:buFont typeface="Verdana"/>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14" name="Google Shape;214;p38"/>
          <p:cNvSpPr>
            <a:spLocks noGrp="1"/>
          </p:cNvSpPr>
          <p:nvPr>
            <p:ph type="pic" idx="2"/>
          </p:nvPr>
        </p:nvSpPr>
        <p:spPr>
          <a:xfrm>
            <a:off x="3887391" y="740569"/>
            <a:ext cx="4629300" cy="36552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Verdana"/>
                <a:ea typeface="Verdana"/>
                <a:cs typeface="Verdana"/>
                <a:sym typeface="Verdana"/>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Verdana"/>
                <a:ea typeface="Verdana"/>
                <a:cs typeface="Verdana"/>
                <a:sym typeface="Verdana"/>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Verdana"/>
                <a:ea typeface="Verdana"/>
                <a:cs typeface="Verdana"/>
                <a:sym typeface="Verdana"/>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15" name="Google Shape;215;p38"/>
          <p:cNvSpPr txBox="1">
            <a:spLocks noGrp="1"/>
          </p:cNvSpPr>
          <p:nvPr>
            <p:ph type="body" idx="1"/>
          </p:nvPr>
        </p:nvSpPr>
        <p:spPr>
          <a:xfrm>
            <a:off x="629841" y="1543050"/>
            <a:ext cx="2949300" cy="28587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216" name="Google Shape;216;p38"/>
          <p:cNvSpPr txBox="1">
            <a:spLocks noGrp="1"/>
          </p:cNvSpPr>
          <p:nvPr>
            <p:ph type="dt" idx="10"/>
          </p:nvPr>
        </p:nvSpPr>
        <p:spPr>
          <a:xfrm>
            <a:off x="628650" y="4636631"/>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17" name="Google Shape;217;p38"/>
          <p:cNvSpPr txBox="1">
            <a:spLocks noGrp="1"/>
          </p:cNvSpPr>
          <p:nvPr>
            <p:ph type="ftr" idx="11"/>
          </p:nvPr>
        </p:nvSpPr>
        <p:spPr>
          <a:xfrm>
            <a:off x="3028950" y="4644796"/>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18" name="Google Shape;218;p38"/>
          <p:cNvSpPr txBox="1">
            <a:spLocks noGrp="1"/>
          </p:cNvSpPr>
          <p:nvPr>
            <p:ph type="sldNum" idx="12"/>
          </p:nvPr>
        </p:nvSpPr>
        <p:spPr>
          <a:xfrm>
            <a:off x="6457950" y="4652960"/>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219"/>
        <p:cNvGrpSpPr/>
        <p:nvPr/>
      </p:nvGrpSpPr>
      <p:grpSpPr>
        <a:xfrm>
          <a:off x="0" y="0"/>
          <a:ext cx="0" cy="0"/>
          <a:chOff x="0" y="0"/>
          <a:chExt cx="0" cy="0"/>
        </a:xfrm>
      </p:grpSpPr>
      <p:sp>
        <p:nvSpPr>
          <p:cNvPr id="220" name="Google Shape;220;p39"/>
          <p:cNvSpPr txBox="1">
            <a:spLocks noGrp="1"/>
          </p:cNvSpPr>
          <p:nvPr>
            <p:ph type="ctrTitle"/>
          </p:nvPr>
        </p:nvSpPr>
        <p:spPr>
          <a:xfrm>
            <a:off x="685800" y="841772"/>
            <a:ext cx="7772400" cy="1790700"/>
          </a:xfrm>
          <a:prstGeom prst="rect">
            <a:avLst/>
          </a:prstGeom>
          <a:noFill/>
          <a:ln>
            <a:noFill/>
          </a:ln>
        </p:spPr>
        <p:txBody>
          <a:bodyPr spcFirstLastPara="1" wrap="square" lIns="91425" tIns="45700" rIns="91425" bIns="45700" anchor="b" anchorCtr="0">
            <a:noAutofit/>
          </a:bodyPr>
          <a:lstStyle>
            <a:lvl1pPr lvl="0" algn="ctr" rtl="0">
              <a:lnSpc>
                <a:spcPct val="90000"/>
              </a:lnSpc>
              <a:spcBef>
                <a:spcPts val="0"/>
              </a:spcBef>
              <a:spcAft>
                <a:spcPts val="0"/>
              </a:spcAft>
              <a:buClr>
                <a:schemeClr val="dk1"/>
              </a:buClr>
              <a:buSzPts val="6000"/>
              <a:buFont typeface="Verdana"/>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21" name="Google Shape;221;p39"/>
          <p:cNvSpPr txBox="1">
            <a:spLocks noGrp="1"/>
          </p:cNvSpPr>
          <p:nvPr>
            <p:ph type="subTitle" idx="1"/>
          </p:nvPr>
        </p:nvSpPr>
        <p:spPr>
          <a:xfrm>
            <a:off x="1143000" y="2701528"/>
            <a:ext cx="6858000" cy="1241700"/>
          </a:xfrm>
          <a:prstGeom prst="rect">
            <a:avLst/>
          </a:prstGeom>
          <a:noFill/>
          <a:ln>
            <a:noFill/>
          </a:ln>
        </p:spPr>
        <p:txBody>
          <a:bodyPr spcFirstLastPara="1" wrap="square" lIns="91425" tIns="45700" rIns="91425" bIns="45700" anchor="t" anchorCtr="0">
            <a:no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222" name="Google Shape;222;p39"/>
          <p:cNvSpPr txBox="1">
            <a:spLocks noGrp="1"/>
          </p:cNvSpPr>
          <p:nvPr>
            <p:ph type="dt" idx="10"/>
          </p:nvPr>
        </p:nvSpPr>
        <p:spPr>
          <a:xfrm>
            <a:off x="628650" y="4636631"/>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23" name="Google Shape;223;p39"/>
          <p:cNvSpPr txBox="1">
            <a:spLocks noGrp="1"/>
          </p:cNvSpPr>
          <p:nvPr>
            <p:ph type="ftr" idx="11"/>
          </p:nvPr>
        </p:nvSpPr>
        <p:spPr>
          <a:xfrm>
            <a:off x="3028950" y="4644796"/>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24" name="Google Shape;224;p39"/>
          <p:cNvSpPr txBox="1">
            <a:spLocks noGrp="1"/>
          </p:cNvSpPr>
          <p:nvPr>
            <p:ph type="sldNum" idx="12"/>
          </p:nvPr>
        </p:nvSpPr>
        <p:spPr>
          <a:xfrm>
            <a:off x="6457950" y="4652960"/>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225" name="Google Shape;225;p39"/>
          <p:cNvPicPr preferRelativeResize="0"/>
          <p:nvPr/>
        </p:nvPicPr>
        <p:blipFill rotWithShape="1">
          <a:blip r:embed="rId2">
            <a:alphaModFix/>
          </a:blip>
          <a:srcRect l="12490" r="12490"/>
          <a:stretch/>
        </p:blipFill>
        <p:spPr>
          <a:xfrm>
            <a:off x="0" y="0"/>
            <a:ext cx="9144000" cy="5143500"/>
          </a:xfrm>
          <a:prstGeom prst="rect">
            <a:avLst/>
          </a:prstGeom>
          <a:noFill/>
          <a:ln>
            <a:noFill/>
          </a:ln>
        </p:spPr>
      </p:pic>
      <p:pic>
        <p:nvPicPr>
          <p:cNvPr id="226" name="Google Shape;226;p39"/>
          <p:cNvPicPr preferRelativeResize="0"/>
          <p:nvPr/>
        </p:nvPicPr>
        <p:blipFill rotWithShape="1">
          <a:blip r:embed="rId3">
            <a:alphaModFix/>
          </a:blip>
          <a:srcRect/>
          <a:stretch/>
        </p:blipFill>
        <p:spPr>
          <a:xfrm>
            <a:off x="3390578" y="2800363"/>
            <a:ext cx="1772133" cy="636816"/>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27"/>
        <p:cNvGrpSpPr/>
        <p:nvPr/>
      </p:nvGrpSpPr>
      <p:grpSpPr>
        <a:xfrm>
          <a:off x="0" y="0"/>
          <a:ext cx="0" cy="0"/>
          <a:chOff x="0" y="0"/>
          <a:chExt cx="0" cy="0"/>
        </a:xfrm>
      </p:grpSpPr>
      <p:sp>
        <p:nvSpPr>
          <p:cNvPr id="228" name="Google Shape;228;p40"/>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40"/>
          <p:cNvSpPr txBox="1">
            <a:spLocks noGrp="1"/>
          </p:cNvSpPr>
          <p:nvPr>
            <p:ph type="title"/>
          </p:nvPr>
        </p:nvSpPr>
        <p:spPr>
          <a:xfrm>
            <a:off x="311700" y="315925"/>
            <a:ext cx="8520600" cy="831300"/>
          </a:xfrm>
          <a:prstGeom prst="rect">
            <a:avLst/>
          </a:prstGeom>
        </p:spPr>
        <p:txBody>
          <a:bodyPr spcFirstLastPara="1" wrap="square" lIns="91425" tIns="45700" rIns="91425" bIns="45700" anchor="ctr" anchorCtr="0">
            <a:no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0" name="Google Shape;230;p40"/>
          <p:cNvSpPr txBox="1">
            <a:spLocks noGrp="1"/>
          </p:cNvSpPr>
          <p:nvPr>
            <p:ph type="body" idx="1"/>
          </p:nvPr>
        </p:nvSpPr>
        <p:spPr>
          <a:xfrm>
            <a:off x="311700" y="1225225"/>
            <a:ext cx="8520600" cy="3354000"/>
          </a:xfrm>
          <a:prstGeom prst="rect">
            <a:avLst/>
          </a:prstGeom>
        </p:spPr>
        <p:txBody>
          <a:bodyPr spcFirstLastPara="1" wrap="square" lIns="91425" tIns="45700" rIns="91425" bIns="45700" anchor="t" anchorCtr="0">
            <a:noAutofit/>
          </a:bodyPr>
          <a:lstStyle>
            <a:lvl1pPr marL="457200" lvl="0" indent="-406400" rtl="0">
              <a:spcBef>
                <a:spcPts val="1000"/>
              </a:spcBef>
              <a:spcAft>
                <a:spcPts val="0"/>
              </a:spcAft>
              <a:buSzPts val="2800"/>
              <a:buChar char="•"/>
              <a:defRPr/>
            </a:lvl1pPr>
            <a:lvl2pPr marL="914400" lvl="1" indent="-381000" rtl="0">
              <a:spcBef>
                <a:spcPts val="500"/>
              </a:spcBef>
              <a:spcAft>
                <a:spcPts val="0"/>
              </a:spcAft>
              <a:buSzPts val="2400"/>
              <a:buChar char="•"/>
              <a:defRPr/>
            </a:lvl2pPr>
            <a:lvl3pPr marL="1371600" lvl="2" indent="-355600" rtl="0">
              <a:spcBef>
                <a:spcPts val="500"/>
              </a:spcBef>
              <a:spcAft>
                <a:spcPts val="0"/>
              </a:spcAft>
              <a:buSzPts val="2000"/>
              <a:buChar char="•"/>
              <a:defRPr/>
            </a:lvl3pPr>
            <a:lvl4pPr marL="1828800" lvl="3" indent="-342900" rtl="0">
              <a:spcBef>
                <a:spcPts val="500"/>
              </a:spcBef>
              <a:spcAft>
                <a:spcPts val="0"/>
              </a:spcAft>
              <a:buSzPts val="1800"/>
              <a:buChar char="•"/>
              <a:defRPr/>
            </a:lvl4pPr>
            <a:lvl5pPr marL="2286000" lvl="4" indent="-342900" rtl="0">
              <a:spcBef>
                <a:spcPts val="500"/>
              </a:spcBef>
              <a:spcAft>
                <a:spcPts val="0"/>
              </a:spcAft>
              <a:buSzPts val="1800"/>
              <a:buChar char="•"/>
              <a:defRPr/>
            </a:lvl5pPr>
            <a:lvl6pPr marL="2743200" lvl="5" indent="-342900" rtl="0">
              <a:spcBef>
                <a:spcPts val="500"/>
              </a:spcBef>
              <a:spcAft>
                <a:spcPts val="0"/>
              </a:spcAft>
              <a:buSzPts val="1800"/>
              <a:buChar char="•"/>
              <a:defRPr/>
            </a:lvl6pPr>
            <a:lvl7pPr marL="3200400" lvl="6" indent="-342900" rtl="0">
              <a:spcBef>
                <a:spcPts val="500"/>
              </a:spcBef>
              <a:spcAft>
                <a:spcPts val="0"/>
              </a:spcAft>
              <a:buSzPts val="1800"/>
              <a:buChar char="•"/>
              <a:defRPr/>
            </a:lvl7pPr>
            <a:lvl8pPr marL="3657600" lvl="7" indent="-342900" rtl="0">
              <a:spcBef>
                <a:spcPts val="500"/>
              </a:spcBef>
              <a:spcAft>
                <a:spcPts val="0"/>
              </a:spcAft>
              <a:buSzPts val="1800"/>
              <a:buChar char="•"/>
              <a:defRPr/>
            </a:lvl8pPr>
            <a:lvl9pPr marL="4114800" lvl="8" indent="-342900" rtl="0">
              <a:spcBef>
                <a:spcPts val="500"/>
              </a:spcBef>
              <a:spcAft>
                <a:spcPts val="0"/>
              </a:spcAft>
              <a:buSzPts val="1800"/>
              <a:buChar char="•"/>
              <a:defRPr/>
            </a:lvl9pPr>
          </a:lstStyle>
          <a:p>
            <a:endParaRPr/>
          </a:p>
        </p:txBody>
      </p:sp>
      <p:sp>
        <p:nvSpPr>
          <p:cNvPr id="231" name="Google Shape;231;p40"/>
          <p:cNvSpPr txBox="1">
            <a:spLocks noGrp="1"/>
          </p:cNvSpPr>
          <p:nvPr>
            <p:ph type="sldNum" idx="12"/>
          </p:nvPr>
        </p:nvSpPr>
        <p:spPr>
          <a:xfrm>
            <a:off x="8472458" y="4663217"/>
            <a:ext cx="548700" cy="3936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32"/>
        <p:cNvGrpSpPr/>
        <p:nvPr/>
      </p:nvGrpSpPr>
      <p:grpSpPr>
        <a:xfrm>
          <a:off x="0" y="0"/>
          <a:ext cx="0" cy="0"/>
          <a:chOff x="0" y="0"/>
          <a:chExt cx="0" cy="0"/>
        </a:xfrm>
      </p:grpSpPr>
      <p:sp>
        <p:nvSpPr>
          <p:cNvPr id="233" name="Google Shape;233;p41"/>
          <p:cNvSpPr txBox="1">
            <a:spLocks noGrp="1"/>
          </p:cNvSpPr>
          <p:nvPr>
            <p:ph type="title"/>
          </p:nvPr>
        </p:nvSpPr>
        <p:spPr>
          <a:xfrm>
            <a:off x="311700" y="555600"/>
            <a:ext cx="2808000" cy="755700"/>
          </a:xfrm>
          <a:prstGeom prst="rect">
            <a:avLst/>
          </a:prstGeom>
        </p:spPr>
        <p:txBody>
          <a:bodyPr spcFirstLastPara="1" wrap="square" lIns="91425" tIns="45700" rIns="91425" bIns="45700"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234" name="Google Shape;234;p41"/>
          <p:cNvSpPr txBox="1">
            <a:spLocks noGrp="1"/>
          </p:cNvSpPr>
          <p:nvPr>
            <p:ph type="body" idx="1"/>
          </p:nvPr>
        </p:nvSpPr>
        <p:spPr>
          <a:xfrm>
            <a:off x="311700" y="1399400"/>
            <a:ext cx="2808000" cy="2784900"/>
          </a:xfrm>
          <a:prstGeom prst="rect">
            <a:avLst/>
          </a:prstGeom>
        </p:spPr>
        <p:txBody>
          <a:bodyPr spcFirstLastPara="1" wrap="square" lIns="91425" tIns="45700" rIns="91425" bIns="45700" anchor="t" anchorCtr="0">
            <a:noAutofit/>
          </a:bodyPr>
          <a:lstStyle>
            <a:lvl1pPr marL="457200" lvl="0" indent="-304800" rtl="0">
              <a:spcBef>
                <a:spcPts val="1000"/>
              </a:spcBef>
              <a:spcAft>
                <a:spcPts val="0"/>
              </a:spcAft>
              <a:buSzPts val="1200"/>
              <a:buChar char="•"/>
              <a:defRPr sz="1200"/>
            </a:lvl1pPr>
            <a:lvl2pPr marL="914400" lvl="1" indent="-304800" rtl="0">
              <a:spcBef>
                <a:spcPts val="500"/>
              </a:spcBef>
              <a:spcAft>
                <a:spcPts val="0"/>
              </a:spcAft>
              <a:buSzPts val="1200"/>
              <a:buChar char="•"/>
              <a:defRPr sz="1200"/>
            </a:lvl2pPr>
            <a:lvl3pPr marL="1371600" lvl="2" indent="-304800" rtl="0">
              <a:spcBef>
                <a:spcPts val="500"/>
              </a:spcBef>
              <a:spcAft>
                <a:spcPts val="0"/>
              </a:spcAft>
              <a:buSzPts val="1200"/>
              <a:buChar char="•"/>
              <a:defRPr sz="1200"/>
            </a:lvl3pPr>
            <a:lvl4pPr marL="1828800" lvl="3" indent="-304800" rtl="0">
              <a:spcBef>
                <a:spcPts val="500"/>
              </a:spcBef>
              <a:spcAft>
                <a:spcPts val="0"/>
              </a:spcAft>
              <a:buSzPts val="1200"/>
              <a:buChar char="•"/>
              <a:defRPr sz="1200"/>
            </a:lvl4pPr>
            <a:lvl5pPr marL="2286000" lvl="4" indent="-304800" rtl="0">
              <a:spcBef>
                <a:spcPts val="500"/>
              </a:spcBef>
              <a:spcAft>
                <a:spcPts val="0"/>
              </a:spcAft>
              <a:buSzPts val="1200"/>
              <a:buChar char="•"/>
              <a:defRPr sz="1200"/>
            </a:lvl5pPr>
            <a:lvl6pPr marL="2743200" lvl="5" indent="-304800" rtl="0">
              <a:spcBef>
                <a:spcPts val="500"/>
              </a:spcBef>
              <a:spcAft>
                <a:spcPts val="0"/>
              </a:spcAft>
              <a:buSzPts val="1200"/>
              <a:buChar char="•"/>
              <a:defRPr sz="1200"/>
            </a:lvl6pPr>
            <a:lvl7pPr marL="3200400" lvl="6" indent="-304800" rtl="0">
              <a:spcBef>
                <a:spcPts val="500"/>
              </a:spcBef>
              <a:spcAft>
                <a:spcPts val="0"/>
              </a:spcAft>
              <a:buSzPts val="1200"/>
              <a:buChar char="•"/>
              <a:defRPr sz="1200"/>
            </a:lvl7pPr>
            <a:lvl8pPr marL="3657600" lvl="7" indent="-304800" rtl="0">
              <a:spcBef>
                <a:spcPts val="500"/>
              </a:spcBef>
              <a:spcAft>
                <a:spcPts val="0"/>
              </a:spcAft>
              <a:buSzPts val="1200"/>
              <a:buChar char="•"/>
              <a:defRPr sz="1200"/>
            </a:lvl8pPr>
            <a:lvl9pPr marL="4114800" lvl="8" indent="-304800" rtl="0">
              <a:spcBef>
                <a:spcPts val="500"/>
              </a:spcBef>
              <a:spcAft>
                <a:spcPts val="0"/>
              </a:spcAft>
              <a:buSzPts val="1200"/>
              <a:buChar char="•"/>
              <a:defRPr sz="1200"/>
            </a:lvl9pPr>
          </a:lstStyle>
          <a:p>
            <a:endParaRPr/>
          </a:p>
        </p:txBody>
      </p:sp>
      <p:sp>
        <p:nvSpPr>
          <p:cNvPr id="235" name="Google Shape;235;p41"/>
          <p:cNvSpPr txBox="1">
            <a:spLocks noGrp="1"/>
          </p:cNvSpPr>
          <p:nvPr>
            <p:ph type="sldNum" idx="12"/>
          </p:nvPr>
        </p:nvSpPr>
        <p:spPr>
          <a:xfrm>
            <a:off x="8472458" y="4663217"/>
            <a:ext cx="548700" cy="3936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36"/>
        <p:cNvGrpSpPr/>
        <p:nvPr/>
      </p:nvGrpSpPr>
      <p:grpSpPr>
        <a:xfrm>
          <a:off x="0" y="0"/>
          <a:ext cx="0" cy="0"/>
          <a:chOff x="0" y="0"/>
          <a:chExt cx="0" cy="0"/>
        </a:xfrm>
      </p:grpSpPr>
      <p:sp>
        <p:nvSpPr>
          <p:cNvPr id="237" name="Google Shape;237;p42"/>
          <p:cNvSpPr txBox="1">
            <a:spLocks noGrp="1"/>
          </p:cNvSpPr>
          <p:nvPr>
            <p:ph type="title"/>
          </p:nvPr>
        </p:nvSpPr>
        <p:spPr>
          <a:xfrm>
            <a:off x="490250" y="450150"/>
            <a:ext cx="5878800" cy="4090800"/>
          </a:xfrm>
          <a:prstGeom prst="rect">
            <a:avLst/>
          </a:prstGeom>
        </p:spPr>
        <p:txBody>
          <a:bodyPr spcFirstLastPara="1" wrap="square" lIns="91425" tIns="45700" rIns="91425" bIns="45700" anchor="ctr" anchorCtr="0">
            <a:noAutofit/>
          </a:bodyPr>
          <a:lstStyle>
            <a:lvl1pPr lvl="0" rtl="0">
              <a:spcBef>
                <a:spcPts val="0"/>
              </a:spcBef>
              <a:spcAft>
                <a:spcPts val="0"/>
              </a:spcAft>
              <a:buSzPts val="3600"/>
              <a:buFont typeface="Arial"/>
              <a:buNone/>
              <a:defRPr sz="3600">
                <a:latin typeface="Arial"/>
                <a:ea typeface="Arial"/>
                <a:cs typeface="Arial"/>
                <a:sym typeface="Aria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38" name="Google Shape;238;p42"/>
          <p:cNvSpPr txBox="1">
            <a:spLocks noGrp="1"/>
          </p:cNvSpPr>
          <p:nvPr>
            <p:ph type="sldNum" idx="12"/>
          </p:nvPr>
        </p:nvSpPr>
        <p:spPr>
          <a:xfrm>
            <a:off x="8472458" y="4663217"/>
            <a:ext cx="548700" cy="3936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7"/>
        <p:cNvGrpSpPr/>
        <p:nvPr/>
      </p:nvGrpSpPr>
      <p:grpSpPr>
        <a:xfrm>
          <a:off x="0" y="0"/>
          <a:ext cx="0" cy="0"/>
          <a:chOff x="0" y="0"/>
          <a:chExt cx="0" cy="0"/>
        </a:xfrm>
      </p:grpSpPr>
      <p:sp>
        <p:nvSpPr>
          <p:cNvPr id="248" name="Google Shape;248;p44"/>
          <p:cNvSpPr txBox="1">
            <a:spLocks noGrp="1"/>
          </p:cNvSpPr>
          <p:nvPr>
            <p:ph type="ctrTitle"/>
          </p:nvPr>
        </p:nvSpPr>
        <p:spPr>
          <a:xfrm>
            <a:off x="685800" y="841772"/>
            <a:ext cx="7772400" cy="1790700"/>
          </a:xfrm>
          <a:prstGeom prst="rect">
            <a:avLst/>
          </a:prstGeom>
          <a:noFill/>
          <a:ln>
            <a:noFill/>
          </a:ln>
        </p:spPr>
        <p:txBody>
          <a:bodyPr spcFirstLastPara="1" wrap="square" lIns="91425" tIns="45700" rIns="91425" bIns="45700" anchor="b" anchorCtr="0">
            <a:noAutofit/>
          </a:bodyPr>
          <a:lstStyle>
            <a:lvl1pPr lvl="0" algn="ctr" rtl="0">
              <a:lnSpc>
                <a:spcPct val="90000"/>
              </a:lnSpc>
              <a:spcBef>
                <a:spcPts val="0"/>
              </a:spcBef>
              <a:spcAft>
                <a:spcPts val="0"/>
              </a:spcAft>
              <a:buClr>
                <a:schemeClr val="dk1"/>
              </a:buClr>
              <a:buSzPts val="6000"/>
              <a:buFont typeface="Verdana"/>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49" name="Google Shape;249;p44"/>
          <p:cNvSpPr txBox="1">
            <a:spLocks noGrp="1"/>
          </p:cNvSpPr>
          <p:nvPr>
            <p:ph type="subTitle" idx="1"/>
          </p:nvPr>
        </p:nvSpPr>
        <p:spPr>
          <a:xfrm>
            <a:off x="1143000" y="2701528"/>
            <a:ext cx="6858000" cy="1241700"/>
          </a:xfrm>
          <a:prstGeom prst="rect">
            <a:avLst/>
          </a:prstGeom>
          <a:noFill/>
          <a:ln>
            <a:noFill/>
          </a:ln>
        </p:spPr>
        <p:txBody>
          <a:bodyPr spcFirstLastPara="1" wrap="square" lIns="91425" tIns="45700" rIns="91425" bIns="45700" anchor="t" anchorCtr="0">
            <a:no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250" name="Google Shape;250;p44"/>
          <p:cNvSpPr txBox="1">
            <a:spLocks noGrp="1"/>
          </p:cNvSpPr>
          <p:nvPr>
            <p:ph type="dt" idx="10"/>
          </p:nvPr>
        </p:nvSpPr>
        <p:spPr>
          <a:xfrm>
            <a:off x="628650" y="4636631"/>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51" name="Google Shape;251;p44"/>
          <p:cNvSpPr txBox="1">
            <a:spLocks noGrp="1"/>
          </p:cNvSpPr>
          <p:nvPr>
            <p:ph type="ftr" idx="11"/>
          </p:nvPr>
        </p:nvSpPr>
        <p:spPr>
          <a:xfrm>
            <a:off x="3028950" y="4644796"/>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52" name="Google Shape;252;p44"/>
          <p:cNvSpPr txBox="1">
            <a:spLocks noGrp="1"/>
          </p:cNvSpPr>
          <p:nvPr>
            <p:ph type="sldNum" idx="12"/>
          </p:nvPr>
        </p:nvSpPr>
        <p:spPr>
          <a:xfrm>
            <a:off x="6457950" y="4652960"/>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3"/>
        <p:cNvGrpSpPr/>
        <p:nvPr/>
      </p:nvGrpSpPr>
      <p:grpSpPr>
        <a:xfrm>
          <a:off x="0" y="0"/>
          <a:ext cx="0" cy="0"/>
          <a:chOff x="0" y="0"/>
          <a:chExt cx="0" cy="0"/>
        </a:xfrm>
      </p:grpSpPr>
      <p:sp>
        <p:nvSpPr>
          <p:cNvPr id="254" name="Google Shape;254;p45"/>
          <p:cNvSpPr txBox="1">
            <a:spLocks noGrp="1"/>
          </p:cNvSpPr>
          <p:nvPr>
            <p:ph type="title"/>
          </p:nvPr>
        </p:nvSpPr>
        <p:spPr>
          <a:xfrm>
            <a:off x="628650" y="273845"/>
            <a:ext cx="7886700" cy="9942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55" name="Google Shape;255;p45"/>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56" name="Google Shape;256;p45"/>
          <p:cNvSpPr txBox="1">
            <a:spLocks noGrp="1"/>
          </p:cNvSpPr>
          <p:nvPr>
            <p:ph type="dt" idx="10"/>
          </p:nvPr>
        </p:nvSpPr>
        <p:spPr>
          <a:xfrm>
            <a:off x="628650" y="4636631"/>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57" name="Google Shape;257;p45"/>
          <p:cNvSpPr txBox="1">
            <a:spLocks noGrp="1"/>
          </p:cNvSpPr>
          <p:nvPr>
            <p:ph type="ftr" idx="11"/>
          </p:nvPr>
        </p:nvSpPr>
        <p:spPr>
          <a:xfrm>
            <a:off x="3028950" y="4644796"/>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58" name="Google Shape;258;p45"/>
          <p:cNvSpPr txBox="1">
            <a:spLocks noGrp="1"/>
          </p:cNvSpPr>
          <p:nvPr>
            <p:ph type="sldNum" idx="12"/>
          </p:nvPr>
        </p:nvSpPr>
        <p:spPr>
          <a:xfrm>
            <a:off x="6457950" y="4652960"/>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9"/>
        <p:cNvGrpSpPr/>
        <p:nvPr/>
      </p:nvGrpSpPr>
      <p:grpSpPr>
        <a:xfrm>
          <a:off x="0" y="0"/>
          <a:ext cx="0" cy="0"/>
          <a:chOff x="0" y="0"/>
          <a:chExt cx="0" cy="0"/>
        </a:xfrm>
      </p:grpSpPr>
      <p:sp>
        <p:nvSpPr>
          <p:cNvPr id="260" name="Google Shape;260;p46"/>
          <p:cNvSpPr txBox="1">
            <a:spLocks noGrp="1"/>
          </p:cNvSpPr>
          <p:nvPr>
            <p:ph type="title"/>
          </p:nvPr>
        </p:nvSpPr>
        <p:spPr>
          <a:xfrm>
            <a:off x="623888" y="1282304"/>
            <a:ext cx="7886700" cy="21396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6000"/>
              <a:buFont typeface="Verdana"/>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61" name="Google Shape;261;p46"/>
          <p:cNvSpPr txBox="1">
            <a:spLocks noGrp="1"/>
          </p:cNvSpPr>
          <p:nvPr>
            <p:ph type="body" idx="1"/>
          </p:nvPr>
        </p:nvSpPr>
        <p:spPr>
          <a:xfrm>
            <a:off x="623888" y="3442098"/>
            <a:ext cx="7886700" cy="11250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2400"/>
              <a:buNone/>
              <a:defRPr sz="2400">
                <a:solidFill>
                  <a:schemeClr val="dk1"/>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2" name="Google Shape;262;p46"/>
          <p:cNvSpPr txBox="1">
            <a:spLocks noGrp="1"/>
          </p:cNvSpPr>
          <p:nvPr>
            <p:ph type="dt" idx="10"/>
          </p:nvPr>
        </p:nvSpPr>
        <p:spPr>
          <a:xfrm>
            <a:off x="628650" y="4636631"/>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63" name="Google Shape;263;p46"/>
          <p:cNvSpPr txBox="1">
            <a:spLocks noGrp="1"/>
          </p:cNvSpPr>
          <p:nvPr>
            <p:ph type="ftr" idx="11"/>
          </p:nvPr>
        </p:nvSpPr>
        <p:spPr>
          <a:xfrm>
            <a:off x="3028950" y="4644796"/>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64" name="Google Shape;264;p46"/>
          <p:cNvSpPr txBox="1">
            <a:spLocks noGrp="1"/>
          </p:cNvSpPr>
          <p:nvPr>
            <p:ph type="sldNum" idx="12"/>
          </p:nvPr>
        </p:nvSpPr>
        <p:spPr>
          <a:xfrm>
            <a:off x="6457950" y="4652960"/>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65"/>
        <p:cNvGrpSpPr/>
        <p:nvPr/>
      </p:nvGrpSpPr>
      <p:grpSpPr>
        <a:xfrm>
          <a:off x="0" y="0"/>
          <a:ext cx="0" cy="0"/>
          <a:chOff x="0" y="0"/>
          <a:chExt cx="0" cy="0"/>
        </a:xfrm>
      </p:grpSpPr>
      <p:sp>
        <p:nvSpPr>
          <p:cNvPr id="266" name="Google Shape;266;p47"/>
          <p:cNvSpPr txBox="1">
            <a:spLocks noGrp="1"/>
          </p:cNvSpPr>
          <p:nvPr>
            <p:ph type="title"/>
          </p:nvPr>
        </p:nvSpPr>
        <p:spPr>
          <a:xfrm>
            <a:off x="628650" y="273845"/>
            <a:ext cx="7886700" cy="9942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67" name="Google Shape;267;p47"/>
          <p:cNvSpPr txBox="1">
            <a:spLocks noGrp="1"/>
          </p:cNvSpPr>
          <p:nvPr>
            <p:ph type="body" idx="1"/>
          </p:nvPr>
        </p:nvSpPr>
        <p:spPr>
          <a:xfrm>
            <a:off x="628650" y="1369219"/>
            <a:ext cx="3886200" cy="3263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68" name="Google Shape;268;p47"/>
          <p:cNvSpPr txBox="1">
            <a:spLocks noGrp="1"/>
          </p:cNvSpPr>
          <p:nvPr>
            <p:ph type="body" idx="2"/>
          </p:nvPr>
        </p:nvSpPr>
        <p:spPr>
          <a:xfrm>
            <a:off x="4629150" y="1369219"/>
            <a:ext cx="3886200" cy="3263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69" name="Google Shape;269;p47"/>
          <p:cNvSpPr txBox="1">
            <a:spLocks noGrp="1"/>
          </p:cNvSpPr>
          <p:nvPr>
            <p:ph type="dt" idx="10"/>
          </p:nvPr>
        </p:nvSpPr>
        <p:spPr>
          <a:xfrm>
            <a:off x="628650" y="4636631"/>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70" name="Google Shape;270;p47"/>
          <p:cNvSpPr txBox="1">
            <a:spLocks noGrp="1"/>
          </p:cNvSpPr>
          <p:nvPr>
            <p:ph type="ftr" idx="11"/>
          </p:nvPr>
        </p:nvSpPr>
        <p:spPr>
          <a:xfrm>
            <a:off x="3028950" y="4644796"/>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71" name="Google Shape;271;p47"/>
          <p:cNvSpPr txBox="1">
            <a:spLocks noGrp="1"/>
          </p:cNvSpPr>
          <p:nvPr>
            <p:ph type="sldNum" idx="12"/>
          </p:nvPr>
        </p:nvSpPr>
        <p:spPr>
          <a:xfrm>
            <a:off x="6457950" y="4652960"/>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72"/>
        <p:cNvGrpSpPr/>
        <p:nvPr/>
      </p:nvGrpSpPr>
      <p:grpSpPr>
        <a:xfrm>
          <a:off x="0" y="0"/>
          <a:ext cx="0" cy="0"/>
          <a:chOff x="0" y="0"/>
          <a:chExt cx="0" cy="0"/>
        </a:xfrm>
      </p:grpSpPr>
      <p:sp>
        <p:nvSpPr>
          <p:cNvPr id="273" name="Google Shape;273;p48"/>
          <p:cNvSpPr txBox="1">
            <a:spLocks noGrp="1"/>
          </p:cNvSpPr>
          <p:nvPr>
            <p:ph type="title"/>
          </p:nvPr>
        </p:nvSpPr>
        <p:spPr>
          <a:xfrm>
            <a:off x="629841" y="273845"/>
            <a:ext cx="7886700" cy="9942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74" name="Google Shape;274;p48"/>
          <p:cNvSpPr txBox="1">
            <a:spLocks noGrp="1"/>
          </p:cNvSpPr>
          <p:nvPr>
            <p:ph type="body" idx="1"/>
          </p:nvPr>
        </p:nvSpPr>
        <p:spPr>
          <a:xfrm>
            <a:off x="629842" y="1260872"/>
            <a:ext cx="3868200" cy="6180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275" name="Google Shape;275;p48"/>
          <p:cNvSpPr txBox="1">
            <a:spLocks noGrp="1"/>
          </p:cNvSpPr>
          <p:nvPr>
            <p:ph type="body" idx="2"/>
          </p:nvPr>
        </p:nvSpPr>
        <p:spPr>
          <a:xfrm>
            <a:off x="629842" y="1878806"/>
            <a:ext cx="3868200" cy="27633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76" name="Google Shape;276;p48"/>
          <p:cNvSpPr txBox="1">
            <a:spLocks noGrp="1"/>
          </p:cNvSpPr>
          <p:nvPr>
            <p:ph type="body" idx="3"/>
          </p:nvPr>
        </p:nvSpPr>
        <p:spPr>
          <a:xfrm>
            <a:off x="4629150" y="1260872"/>
            <a:ext cx="3887400" cy="6180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277" name="Google Shape;277;p48"/>
          <p:cNvSpPr txBox="1">
            <a:spLocks noGrp="1"/>
          </p:cNvSpPr>
          <p:nvPr>
            <p:ph type="body" idx="4"/>
          </p:nvPr>
        </p:nvSpPr>
        <p:spPr>
          <a:xfrm>
            <a:off x="4629150" y="1878806"/>
            <a:ext cx="3887400" cy="27633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78" name="Google Shape;278;p48"/>
          <p:cNvSpPr txBox="1">
            <a:spLocks noGrp="1"/>
          </p:cNvSpPr>
          <p:nvPr>
            <p:ph type="dt" idx="10"/>
          </p:nvPr>
        </p:nvSpPr>
        <p:spPr>
          <a:xfrm>
            <a:off x="628650" y="4636631"/>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79" name="Google Shape;279;p48"/>
          <p:cNvSpPr txBox="1">
            <a:spLocks noGrp="1"/>
          </p:cNvSpPr>
          <p:nvPr>
            <p:ph type="ftr" idx="11"/>
          </p:nvPr>
        </p:nvSpPr>
        <p:spPr>
          <a:xfrm>
            <a:off x="3028950" y="4644796"/>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80" name="Google Shape;280;p48"/>
          <p:cNvSpPr txBox="1">
            <a:spLocks noGrp="1"/>
          </p:cNvSpPr>
          <p:nvPr>
            <p:ph type="sldNum" idx="12"/>
          </p:nvPr>
        </p:nvSpPr>
        <p:spPr>
          <a:xfrm>
            <a:off x="6457950" y="4652960"/>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1"/>
        <p:cNvGrpSpPr/>
        <p:nvPr/>
      </p:nvGrpSpPr>
      <p:grpSpPr>
        <a:xfrm>
          <a:off x="0" y="0"/>
          <a:ext cx="0" cy="0"/>
          <a:chOff x="0" y="0"/>
          <a:chExt cx="0" cy="0"/>
        </a:xfrm>
      </p:grpSpPr>
      <p:sp>
        <p:nvSpPr>
          <p:cNvPr id="282" name="Google Shape;282;p49"/>
          <p:cNvSpPr txBox="1">
            <a:spLocks noGrp="1"/>
          </p:cNvSpPr>
          <p:nvPr>
            <p:ph type="title"/>
          </p:nvPr>
        </p:nvSpPr>
        <p:spPr>
          <a:xfrm>
            <a:off x="628650" y="273845"/>
            <a:ext cx="7886700" cy="9942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83" name="Google Shape;283;p49"/>
          <p:cNvSpPr txBox="1">
            <a:spLocks noGrp="1"/>
          </p:cNvSpPr>
          <p:nvPr>
            <p:ph type="dt" idx="10"/>
          </p:nvPr>
        </p:nvSpPr>
        <p:spPr>
          <a:xfrm>
            <a:off x="628650" y="4636631"/>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84" name="Google Shape;284;p49"/>
          <p:cNvSpPr txBox="1">
            <a:spLocks noGrp="1"/>
          </p:cNvSpPr>
          <p:nvPr>
            <p:ph type="ftr" idx="11"/>
          </p:nvPr>
        </p:nvSpPr>
        <p:spPr>
          <a:xfrm>
            <a:off x="3028950" y="4644796"/>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85" name="Google Shape;285;p49"/>
          <p:cNvSpPr txBox="1">
            <a:spLocks noGrp="1"/>
          </p:cNvSpPr>
          <p:nvPr>
            <p:ph type="sldNum" idx="12"/>
          </p:nvPr>
        </p:nvSpPr>
        <p:spPr>
          <a:xfrm>
            <a:off x="6457950" y="4652960"/>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6"/>
        <p:cNvGrpSpPr/>
        <p:nvPr/>
      </p:nvGrpSpPr>
      <p:grpSpPr>
        <a:xfrm>
          <a:off x="0" y="0"/>
          <a:ext cx="0" cy="0"/>
          <a:chOff x="0" y="0"/>
          <a:chExt cx="0" cy="0"/>
        </a:xfrm>
      </p:grpSpPr>
      <p:sp>
        <p:nvSpPr>
          <p:cNvPr id="287" name="Google Shape;287;p50"/>
          <p:cNvSpPr txBox="1">
            <a:spLocks noGrp="1"/>
          </p:cNvSpPr>
          <p:nvPr>
            <p:ph type="dt" idx="10"/>
          </p:nvPr>
        </p:nvSpPr>
        <p:spPr>
          <a:xfrm>
            <a:off x="628650" y="4636631"/>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88" name="Google Shape;288;p50"/>
          <p:cNvSpPr txBox="1">
            <a:spLocks noGrp="1"/>
          </p:cNvSpPr>
          <p:nvPr>
            <p:ph type="ftr" idx="11"/>
          </p:nvPr>
        </p:nvSpPr>
        <p:spPr>
          <a:xfrm>
            <a:off x="3028950" y="4644796"/>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89" name="Google Shape;289;p50"/>
          <p:cNvSpPr txBox="1">
            <a:spLocks noGrp="1"/>
          </p:cNvSpPr>
          <p:nvPr>
            <p:ph type="sldNum" idx="12"/>
          </p:nvPr>
        </p:nvSpPr>
        <p:spPr>
          <a:xfrm>
            <a:off x="6457950" y="4652960"/>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90"/>
        <p:cNvGrpSpPr/>
        <p:nvPr/>
      </p:nvGrpSpPr>
      <p:grpSpPr>
        <a:xfrm>
          <a:off x="0" y="0"/>
          <a:ext cx="0" cy="0"/>
          <a:chOff x="0" y="0"/>
          <a:chExt cx="0" cy="0"/>
        </a:xfrm>
      </p:grpSpPr>
      <p:sp>
        <p:nvSpPr>
          <p:cNvPr id="291" name="Google Shape;291;p51"/>
          <p:cNvSpPr txBox="1">
            <a:spLocks noGrp="1"/>
          </p:cNvSpPr>
          <p:nvPr>
            <p:ph type="title"/>
          </p:nvPr>
        </p:nvSpPr>
        <p:spPr>
          <a:xfrm>
            <a:off x="629841" y="342900"/>
            <a:ext cx="2949300" cy="12003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3200"/>
              <a:buFont typeface="Verdana"/>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92" name="Google Shape;292;p51"/>
          <p:cNvSpPr txBox="1">
            <a:spLocks noGrp="1"/>
          </p:cNvSpPr>
          <p:nvPr>
            <p:ph type="body" idx="1"/>
          </p:nvPr>
        </p:nvSpPr>
        <p:spPr>
          <a:xfrm>
            <a:off x="3887391" y="740569"/>
            <a:ext cx="4629300" cy="3655200"/>
          </a:xfrm>
          <a:prstGeom prst="rect">
            <a:avLst/>
          </a:prstGeom>
          <a:noFill/>
          <a:ln>
            <a:noFill/>
          </a:ln>
        </p:spPr>
        <p:txBody>
          <a:bodyPr spcFirstLastPara="1" wrap="square" lIns="91425" tIns="45700" rIns="91425" bIns="45700" anchor="t" anchorCtr="0">
            <a:no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293" name="Google Shape;293;p51"/>
          <p:cNvSpPr txBox="1">
            <a:spLocks noGrp="1"/>
          </p:cNvSpPr>
          <p:nvPr>
            <p:ph type="body" idx="2"/>
          </p:nvPr>
        </p:nvSpPr>
        <p:spPr>
          <a:xfrm>
            <a:off x="629841" y="1543050"/>
            <a:ext cx="2949300" cy="28587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294" name="Google Shape;294;p51"/>
          <p:cNvSpPr txBox="1">
            <a:spLocks noGrp="1"/>
          </p:cNvSpPr>
          <p:nvPr>
            <p:ph type="dt" idx="10"/>
          </p:nvPr>
        </p:nvSpPr>
        <p:spPr>
          <a:xfrm>
            <a:off x="628650" y="4636631"/>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95" name="Google Shape;295;p51"/>
          <p:cNvSpPr txBox="1">
            <a:spLocks noGrp="1"/>
          </p:cNvSpPr>
          <p:nvPr>
            <p:ph type="ftr" idx="11"/>
          </p:nvPr>
        </p:nvSpPr>
        <p:spPr>
          <a:xfrm>
            <a:off x="3028950" y="4644796"/>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96" name="Google Shape;296;p51"/>
          <p:cNvSpPr txBox="1">
            <a:spLocks noGrp="1"/>
          </p:cNvSpPr>
          <p:nvPr>
            <p:ph type="sldNum" idx="12"/>
          </p:nvPr>
        </p:nvSpPr>
        <p:spPr>
          <a:xfrm>
            <a:off x="6457950" y="4652960"/>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97"/>
        <p:cNvGrpSpPr/>
        <p:nvPr/>
      </p:nvGrpSpPr>
      <p:grpSpPr>
        <a:xfrm>
          <a:off x="0" y="0"/>
          <a:ext cx="0" cy="0"/>
          <a:chOff x="0" y="0"/>
          <a:chExt cx="0" cy="0"/>
        </a:xfrm>
      </p:grpSpPr>
      <p:sp>
        <p:nvSpPr>
          <p:cNvPr id="298" name="Google Shape;298;p52"/>
          <p:cNvSpPr txBox="1">
            <a:spLocks noGrp="1"/>
          </p:cNvSpPr>
          <p:nvPr>
            <p:ph type="title"/>
          </p:nvPr>
        </p:nvSpPr>
        <p:spPr>
          <a:xfrm>
            <a:off x="629841" y="342900"/>
            <a:ext cx="2949300" cy="12003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3200"/>
              <a:buFont typeface="Verdana"/>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99" name="Google Shape;299;p52"/>
          <p:cNvSpPr>
            <a:spLocks noGrp="1"/>
          </p:cNvSpPr>
          <p:nvPr>
            <p:ph type="pic" idx="2"/>
          </p:nvPr>
        </p:nvSpPr>
        <p:spPr>
          <a:xfrm>
            <a:off x="3887391" y="740569"/>
            <a:ext cx="4629300" cy="36552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Verdana"/>
                <a:ea typeface="Verdana"/>
                <a:cs typeface="Verdana"/>
                <a:sym typeface="Verdana"/>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Verdana"/>
                <a:ea typeface="Verdana"/>
                <a:cs typeface="Verdana"/>
                <a:sym typeface="Verdana"/>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Verdana"/>
                <a:ea typeface="Verdana"/>
                <a:cs typeface="Verdana"/>
                <a:sym typeface="Verdana"/>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00" name="Google Shape;300;p52"/>
          <p:cNvSpPr txBox="1">
            <a:spLocks noGrp="1"/>
          </p:cNvSpPr>
          <p:nvPr>
            <p:ph type="body" idx="1"/>
          </p:nvPr>
        </p:nvSpPr>
        <p:spPr>
          <a:xfrm>
            <a:off x="629841" y="1543050"/>
            <a:ext cx="2949300" cy="28587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301" name="Google Shape;301;p52"/>
          <p:cNvSpPr txBox="1">
            <a:spLocks noGrp="1"/>
          </p:cNvSpPr>
          <p:nvPr>
            <p:ph type="dt" idx="10"/>
          </p:nvPr>
        </p:nvSpPr>
        <p:spPr>
          <a:xfrm>
            <a:off x="628650" y="4636631"/>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02" name="Google Shape;302;p52"/>
          <p:cNvSpPr txBox="1">
            <a:spLocks noGrp="1"/>
          </p:cNvSpPr>
          <p:nvPr>
            <p:ph type="ftr" idx="11"/>
          </p:nvPr>
        </p:nvSpPr>
        <p:spPr>
          <a:xfrm>
            <a:off x="3028950" y="4644796"/>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03" name="Google Shape;303;p52"/>
          <p:cNvSpPr txBox="1">
            <a:spLocks noGrp="1"/>
          </p:cNvSpPr>
          <p:nvPr>
            <p:ph type="sldNum" idx="12"/>
          </p:nvPr>
        </p:nvSpPr>
        <p:spPr>
          <a:xfrm>
            <a:off x="6457950" y="4652960"/>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304"/>
        <p:cNvGrpSpPr/>
        <p:nvPr/>
      </p:nvGrpSpPr>
      <p:grpSpPr>
        <a:xfrm>
          <a:off x="0" y="0"/>
          <a:ext cx="0" cy="0"/>
          <a:chOff x="0" y="0"/>
          <a:chExt cx="0" cy="0"/>
        </a:xfrm>
      </p:grpSpPr>
      <p:sp>
        <p:nvSpPr>
          <p:cNvPr id="305" name="Google Shape;305;p53"/>
          <p:cNvSpPr txBox="1">
            <a:spLocks noGrp="1"/>
          </p:cNvSpPr>
          <p:nvPr>
            <p:ph type="ctrTitle"/>
          </p:nvPr>
        </p:nvSpPr>
        <p:spPr>
          <a:xfrm>
            <a:off x="685800" y="841772"/>
            <a:ext cx="7772400" cy="1790700"/>
          </a:xfrm>
          <a:prstGeom prst="rect">
            <a:avLst/>
          </a:prstGeom>
          <a:noFill/>
          <a:ln>
            <a:noFill/>
          </a:ln>
        </p:spPr>
        <p:txBody>
          <a:bodyPr spcFirstLastPara="1" wrap="square" lIns="91425" tIns="45700" rIns="91425" bIns="45700" anchor="b" anchorCtr="0">
            <a:noAutofit/>
          </a:bodyPr>
          <a:lstStyle>
            <a:lvl1pPr lvl="0" algn="ctr" rtl="0">
              <a:lnSpc>
                <a:spcPct val="90000"/>
              </a:lnSpc>
              <a:spcBef>
                <a:spcPts val="0"/>
              </a:spcBef>
              <a:spcAft>
                <a:spcPts val="0"/>
              </a:spcAft>
              <a:buClr>
                <a:schemeClr val="dk1"/>
              </a:buClr>
              <a:buSzPts val="6000"/>
              <a:buFont typeface="Verdana"/>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06" name="Google Shape;306;p53"/>
          <p:cNvSpPr txBox="1">
            <a:spLocks noGrp="1"/>
          </p:cNvSpPr>
          <p:nvPr>
            <p:ph type="subTitle" idx="1"/>
          </p:nvPr>
        </p:nvSpPr>
        <p:spPr>
          <a:xfrm>
            <a:off x="1143000" y="2701528"/>
            <a:ext cx="6858000" cy="1241700"/>
          </a:xfrm>
          <a:prstGeom prst="rect">
            <a:avLst/>
          </a:prstGeom>
          <a:noFill/>
          <a:ln>
            <a:noFill/>
          </a:ln>
        </p:spPr>
        <p:txBody>
          <a:bodyPr spcFirstLastPara="1" wrap="square" lIns="91425" tIns="45700" rIns="91425" bIns="45700" anchor="t" anchorCtr="0">
            <a:no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307" name="Google Shape;307;p53"/>
          <p:cNvSpPr txBox="1">
            <a:spLocks noGrp="1"/>
          </p:cNvSpPr>
          <p:nvPr>
            <p:ph type="dt" idx="10"/>
          </p:nvPr>
        </p:nvSpPr>
        <p:spPr>
          <a:xfrm>
            <a:off x="628650" y="4636631"/>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08" name="Google Shape;308;p53"/>
          <p:cNvSpPr txBox="1">
            <a:spLocks noGrp="1"/>
          </p:cNvSpPr>
          <p:nvPr>
            <p:ph type="ftr" idx="11"/>
          </p:nvPr>
        </p:nvSpPr>
        <p:spPr>
          <a:xfrm>
            <a:off x="3028950" y="4644796"/>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09" name="Google Shape;309;p53"/>
          <p:cNvSpPr txBox="1">
            <a:spLocks noGrp="1"/>
          </p:cNvSpPr>
          <p:nvPr>
            <p:ph type="sldNum" idx="12"/>
          </p:nvPr>
        </p:nvSpPr>
        <p:spPr>
          <a:xfrm>
            <a:off x="6457950" y="4652960"/>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310" name="Google Shape;310;p53"/>
          <p:cNvPicPr preferRelativeResize="0"/>
          <p:nvPr/>
        </p:nvPicPr>
        <p:blipFill rotWithShape="1">
          <a:blip r:embed="rId2">
            <a:alphaModFix/>
          </a:blip>
          <a:srcRect l="12490" r="12490"/>
          <a:stretch/>
        </p:blipFill>
        <p:spPr>
          <a:xfrm>
            <a:off x="0" y="0"/>
            <a:ext cx="9144000" cy="5143500"/>
          </a:xfrm>
          <a:prstGeom prst="rect">
            <a:avLst/>
          </a:prstGeom>
          <a:noFill/>
          <a:ln>
            <a:noFill/>
          </a:ln>
        </p:spPr>
      </p:pic>
      <p:pic>
        <p:nvPicPr>
          <p:cNvPr id="311" name="Google Shape;311;p53"/>
          <p:cNvPicPr preferRelativeResize="0"/>
          <p:nvPr/>
        </p:nvPicPr>
        <p:blipFill rotWithShape="1">
          <a:blip r:embed="rId3">
            <a:alphaModFix/>
          </a:blip>
          <a:srcRect/>
          <a:stretch/>
        </p:blipFill>
        <p:spPr>
          <a:xfrm>
            <a:off x="3390578" y="2800363"/>
            <a:ext cx="1772133" cy="63681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Content 1">
  <p:cSld name="OBJECT_1">
    <p:spTree>
      <p:nvGrpSpPr>
        <p:cNvPr id="1" name="Shape 312"/>
        <p:cNvGrpSpPr/>
        <p:nvPr/>
      </p:nvGrpSpPr>
      <p:grpSpPr>
        <a:xfrm>
          <a:off x="0" y="0"/>
          <a:ext cx="0" cy="0"/>
          <a:chOff x="0" y="0"/>
          <a:chExt cx="0" cy="0"/>
        </a:xfrm>
      </p:grpSpPr>
      <p:sp>
        <p:nvSpPr>
          <p:cNvPr id="313" name="Google Shape;313;p54"/>
          <p:cNvSpPr txBox="1">
            <a:spLocks noGrp="1"/>
          </p:cNvSpPr>
          <p:nvPr>
            <p:ph type="title"/>
          </p:nvPr>
        </p:nvSpPr>
        <p:spPr>
          <a:xfrm>
            <a:off x="435894" y="526617"/>
            <a:ext cx="8272200" cy="891600"/>
          </a:xfrm>
          <a:prstGeom prst="rect">
            <a:avLst/>
          </a:prstGeom>
          <a:noFill/>
          <a:ln>
            <a:noFill/>
          </a:ln>
        </p:spPr>
        <p:txBody>
          <a:bodyPr spcFirstLastPara="1" wrap="square" lIns="68575" tIns="34275" rIns="68575" bIns="34275" anchor="b" anchorCtr="0">
            <a:noAutofit/>
          </a:bodyPr>
          <a:lstStyle>
            <a:lvl1pPr lvl="0" algn="l" rtl="0">
              <a:lnSpc>
                <a:spcPct val="100000"/>
              </a:lnSpc>
              <a:spcBef>
                <a:spcPts val="0"/>
              </a:spcBef>
              <a:spcAft>
                <a:spcPts val="0"/>
              </a:spcAft>
              <a:buClr>
                <a:srgbClr val="3F3F3F"/>
              </a:buClr>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14" name="Google Shape;314;p54"/>
          <p:cNvSpPr txBox="1">
            <a:spLocks noGrp="1"/>
          </p:cNvSpPr>
          <p:nvPr>
            <p:ph type="body" idx="1"/>
          </p:nvPr>
        </p:nvSpPr>
        <p:spPr>
          <a:xfrm>
            <a:off x="435894" y="1755648"/>
            <a:ext cx="8272200" cy="2725800"/>
          </a:xfrm>
          <a:prstGeom prst="rect">
            <a:avLst/>
          </a:prstGeom>
          <a:noFill/>
          <a:ln>
            <a:noFill/>
          </a:ln>
        </p:spPr>
        <p:txBody>
          <a:bodyPr spcFirstLastPara="1" wrap="square" lIns="68575" tIns="34275" rIns="68575" bIns="34275" anchor="ctr" anchorCtr="0">
            <a:noAutofit/>
          </a:bodyPr>
          <a:lstStyle>
            <a:lvl1pPr marL="457200" lvl="0" indent="-304800" algn="l" rtl="0">
              <a:lnSpc>
                <a:spcPct val="110000"/>
              </a:lnSpc>
              <a:spcBef>
                <a:spcPts val="300"/>
              </a:spcBef>
              <a:spcAft>
                <a:spcPts val="0"/>
              </a:spcAft>
              <a:buSzPts val="1200"/>
              <a:buChar char="•"/>
              <a:defRPr/>
            </a:lvl1pPr>
            <a:lvl2pPr marL="914400" lvl="1" indent="-304800" algn="l" rtl="0">
              <a:lnSpc>
                <a:spcPct val="90000"/>
              </a:lnSpc>
              <a:spcBef>
                <a:spcPts val="500"/>
              </a:spcBef>
              <a:spcAft>
                <a:spcPts val="0"/>
              </a:spcAft>
              <a:buSzPts val="1200"/>
              <a:buChar char="•"/>
              <a:defRPr/>
            </a:lvl2pPr>
            <a:lvl3pPr marL="1371600" lvl="2" indent="-304800" algn="l" rtl="0">
              <a:lnSpc>
                <a:spcPct val="90000"/>
              </a:lnSpc>
              <a:spcBef>
                <a:spcPts val="500"/>
              </a:spcBef>
              <a:spcAft>
                <a:spcPts val="0"/>
              </a:spcAft>
              <a:buSzPts val="1200"/>
              <a:buChar char="•"/>
              <a:defRPr/>
            </a:lvl3pPr>
            <a:lvl4pPr marL="1828800" lvl="3" indent="-304800" algn="l" rtl="0">
              <a:lnSpc>
                <a:spcPct val="90000"/>
              </a:lnSpc>
              <a:spcBef>
                <a:spcPts val="500"/>
              </a:spcBef>
              <a:spcAft>
                <a:spcPts val="0"/>
              </a:spcAft>
              <a:buSzPts val="1200"/>
              <a:buChar char="•"/>
              <a:defRPr/>
            </a:lvl4pPr>
            <a:lvl5pPr marL="2286000" lvl="4" indent="-304800" algn="l" rtl="0">
              <a:lnSpc>
                <a:spcPct val="90000"/>
              </a:lnSpc>
              <a:spcBef>
                <a:spcPts val="500"/>
              </a:spcBef>
              <a:spcAft>
                <a:spcPts val="0"/>
              </a:spcAft>
              <a:buSzPts val="1200"/>
              <a:buChar char="•"/>
              <a:defRPr/>
            </a:lvl5pPr>
            <a:lvl6pPr marL="2743200" lvl="5" indent="-304800" algn="l" rtl="0">
              <a:lnSpc>
                <a:spcPct val="90000"/>
              </a:lnSpc>
              <a:spcBef>
                <a:spcPts val="500"/>
              </a:spcBef>
              <a:spcAft>
                <a:spcPts val="0"/>
              </a:spcAft>
              <a:buSzPts val="1200"/>
              <a:buChar char="•"/>
              <a:defRPr/>
            </a:lvl6pPr>
            <a:lvl7pPr marL="3200400" lvl="6" indent="-304800" algn="l" rtl="0">
              <a:lnSpc>
                <a:spcPct val="90000"/>
              </a:lnSpc>
              <a:spcBef>
                <a:spcPts val="500"/>
              </a:spcBef>
              <a:spcAft>
                <a:spcPts val="0"/>
              </a:spcAft>
              <a:buSzPts val="1200"/>
              <a:buChar char="•"/>
              <a:defRPr/>
            </a:lvl7pPr>
            <a:lvl8pPr marL="3657600" lvl="7" indent="-304800" algn="l" rtl="0">
              <a:lnSpc>
                <a:spcPct val="90000"/>
              </a:lnSpc>
              <a:spcBef>
                <a:spcPts val="500"/>
              </a:spcBef>
              <a:spcAft>
                <a:spcPts val="0"/>
              </a:spcAft>
              <a:buSzPts val="1200"/>
              <a:buChar char="•"/>
              <a:defRPr/>
            </a:lvl8pPr>
            <a:lvl9pPr marL="4114800" lvl="8" indent="-304800" algn="l" rtl="0">
              <a:lnSpc>
                <a:spcPct val="90000"/>
              </a:lnSpc>
              <a:spcBef>
                <a:spcPts val="500"/>
              </a:spcBef>
              <a:spcAft>
                <a:spcPts val="500"/>
              </a:spcAft>
              <a:buSzPts val="1200"/>
              <a:buChar char="•"/>
              <a:defRPr/>
            </a:lvl9pPr>
          </a:lstStyle>
          <a:p>
            <a:endParaRPr/>
          </a:p>
        </p:txBody>
      </p:sp>
      <p:sp>
        <p:nvSpPr>
          <p:cNvPr id="315" name="Google Shape;315;p54"/>
          <p:cNvSpPr txBox="1">
            <a:spLocks noGrp="1"/>
          </p:cNvSpPr>
          <p:nvPr>
            <p:ph type="dt" idx="10"/>
          </p:nvPr>
        </p:nvSpPr>
        <p:spPr>
          <a:xfrm>
            <a:off x="5704463" y="4817936"/>
            <a:ext cx="2133600" cy="273900"/>
          </a:xfrm>
          <a:prstGeom prst="rect">
            <a:avLst/>
          </a:prstGeom>
          <a:noFill/>
          <a:ln>
            <a:noFill/>
          </a:ln>
        </p:spPr>
        <p:txBody>
          <a:bodyPr spcFirstLastPara="1" wrap="square" lIns="68575" tIns="34275" rIns="68575" bIns="34275" anchor="ctr" anchorCtr="0">
            <a:noAutofit/>
          </a:bodyPr>
          <a:lstStyle>
            <a:lvl1pPr lvl="0" algn="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16" name="Google Shape;316;p54"/>
          <p:cNvSpPr txBox="1">
            <a:spLocks noGrp="1"/>
          </p:cNvSpPr>
          <p:nvPr>
            <p:ph type="ftr" idx="11"/>
          </p:nvPr>
        </p:nvSpPr>
        <p:spPr>
          <a:xfrm>
            <a:off x="435894" y="4817936"/>
            <a:ext cx="51879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17" name="Google Shape;317;p54"/>
          <p:cNvSpPr txBox="1">
            <a:spLocks noGrp="1"/>
          </p:cNvSpPr>
          <p:nvPr>
            <p:ph type="sldNum" idx="12"/>
          </p:nvPr>
        </p:nvSpPr>
        <p:spPr>
          <a:xfrm>
            <a:off x="7918725" y="4817936"/>
            <a:ext cx="7893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8"/>
        <p:cNvGrpSpPr/>
        <p:nvPr/>
      </p:nvGrpSpPr>
      <p:grpSpPr>
        <a:xfrm>
          <a:off x="0" y="0"/>
          <a:ext cx="0" cy="0"/>
          <a:chOff x="0" y="0"/>
          <a:chExt cx="0" cy="0"/>
        </a:xfrm>
      </p:grpSpPr>
      <p:sp>
        <p:nvSpPr>
          <p:cNvPr id="319" name="Google Shape;319;p55"/>
          <p:cNvSpPr txBox="1">
            <a:spLocks noGrp="1"/>
          </p:cNvSpPr>
          <p:nvPr>
            <p:ph type="title"/>
          </p:nvPr>
        </p:nvSpPr>
        <p:spPr>
          <a:xfrm>
            <a:off x="311700" y="555600"/>
            <a:ext cx="2808000" cy="75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SzPts val="3000"/>
              <a:buNone/>
              <a:defRPr sz="3000"/>
            </a:lvl1pPr>
            <a:lvl2pPr lvl="1" algn="l" rtl="0">
              <a:lnSpc>
                <a:spcPct val="100000"/>
              </a:lnSpc>
              <a:spcBef>
                <a:spcPts val="0"/>
              </a:spcBef>
              <a:spcAft>
                <a:spcPts val="0"/>
              </a:spcAft>
              <a:buSzPts val="3000"/>
              <a:buNone/>
              <a:defRPr sz="3000"/>
            </a:lvl2pPr>
            <a:lvl3pPr lvl="2" algn="l" rtl="0">
              <a:lnSpc>
                <a:spcPct val="100000"/>
              </a:lnSpc>
              <a:spcBef>
                <a:spcPts val="0"/>
              </a:spcBef>
              <a:spcAft>
                <a:spcPts val="0"/>
              </a:spcAft>
              <a:buSzPts val="3000"/>
              <a:buNone/>
              <a:defRPr sz="3000"/>
            </a:lvl3pPr>
            <a:lvl4pPr lvl="3" algn="l" rtl="0">
              <a:lnSpc>
                <a:spcPct val="100000"/>
              </a:lnSpc>
              <a:spcBef>
                <a:spcPts val="0"/>
              </a:spcBef>
              <a:spcAft>
                <a:spcPts val="0"/>
              </a:spcAft>
              <a:buSzPts val="3000"/>
              <a:buNone/>
              <a:defRPr sz="3000"/>
            </a:lvl4pPr>
            <a:lvl5pPr lvl="4" algn="l" rtl="0">
              <a:lnSpc>
                <a:spcPct val="100000"/>
              </a:lnSpc>
              <a:spcBef>
                <a:spcPts val="0"/>
              </a:spcBef>
              <a:spcAft>
                <a:spcPts val="0"/>
              </a:spcAft>
              <a:buSzPts val="3000"/>
              <a:buNone/>
              <a:defRPr sz="3000"/>
            </a:lvl5pPr>
            <a:lvl6pPr lvl="5" algn="l" rtl="0">
              <a:lnSpc>
                <a:spcPct val="100000"/>
              </a:lnSpc>
              <a:spcBef>
                <a:spcPts val="0"/>
              </a:spcBef>
              <a:spcAft>
                <a:spcPts val="0"/>
              </a:spcAft>
              <a:buSzPts val="3000"/>
              <a:buNone/>
              <a:defRPr sz="3000"/>
            </a:lvl6pPr>
            <a:lvl7pPr lvl="6" algn="l" rtl="0">
              <a:lnSpc>
                <a:spcPct val="100000"/>
              </a:lnSpc>
              <a:spcBef>
                <a:spcPts val="0"/>
              </a:spcBef>
              <a:spcAft>
                <a:spcPts val="0"/>
              </a:spcAft>
              <a:buSzPts val="3000"/>
              <a:buNone/>
              <a:defRPr sz="3000"/>
            </a:lvl7pPr>
            <a:lvl8pPr lvl="7" algn="l" rtl="0">
              <a:lnSpc>
                <a:spcPct val="100000"/>
              </a:lnSpc>
              <a:spcBef>
                <a:spcPts val="0"/>
              </a:spcBef>
              <a:spcAft>
                <a:spcPts val="0"/>
              </a:spcAft>
              <a:buSzPts val="3000"/>
              <a:buNone/>
              <a:defRPr sz="3000"/>
            </a:lvl8pPr>
            <a:lvl9pPr lvl="8" algn="l" rtl="0">
              <a:lnSpc>
                <a:spcPct val="100000"/>
              </a:lnSpc>
              <a:spcBef>
                <a:spcPts val="0"/>
              </a:spcBef>
              <a:spcAft>
                <a:spcPts val="0"/>
              </a:spcAft>
              <a:buSzPts val="3000"/>
              <a:buNone/>
              <a:defRPr sz="3000"/>
            </a:lvl9pPr>
          </a:lstStyle>
          <a:p>
            <a:endParaRPr/>
          </a:p>
        </p:txBody>
      </p:sp>
      <p:sp>
        <p:nvSpPr>
          <p:cNvPr id="320" name="Google Shape;320;p55"/>
          <p:cNvSpPr txBox="1">
            <a:spLocks noGrp="1"/>
          </p:cNvSpPr>
          <p:nvPr>
            <p:ph type="body" idx="1"/>
          </p:nvPr>
        </p:nvSpPr>
        <p:spPr>
          <a:xfrm>
            <a:off x="311700" y="1399400"/>
            <a:ext cx="2808000" cy="2784900"/>
          </a:xfrm>
          <a:prstGeom prst="rect">
            <a:avLst/>
          </a:prstGeom>
          <a:noFill/>
          <a:ln>
            <a:noFill/>
          </a:ln>
        </p:spPr>
        <p:txBody>
          <a:bodyPr spcFirstLastPara="1" wrap="square" lIns="91425" tIns="45700" rIns="91425" bIns="45700" anchor="t" anchorCtr="0">
            <a:noAutofit/>
          </a:bodyPr>
          <a:lstStyle>
            <a:lvl1pPr marL="457200" lvl="0" indent="-304800" algn="l" rtl="0">
              <a:lnSpc>
                <a:spcPct val="90000"/>
              </a:lnSpc>
              <a:spcBef>
                <a:spcPts val="1000"/>
              </a:spcBef>
              <a:spcAft>
                <a:spcPts val="0"/>
              </a:spcAft>
              <a:buSzPts val="1200"/>
              <a:buChar char="•"/>
              <a:defRPr sz="1200"/>
            </a:lvl1pPr>
            <a:lvl2pPr marL="914400" lvl="1" indent="-304800" algn="l" rtl="0">
              <a:lnSpc>
                <a:spcPct val="90000"/>
              </a:lnSpc>
              <a:spcBef>
                <a:spcPts val="500"/>
              </a:spcBef>
              <a:spcAft>
                <a:spcPts val="0"/>
              </a:spcAft>
              <a:buSzPts val="1200"/>
              <a:buChar char="•"/>
              <a:defRPr sz="1200"/>
            </a:lvl2pPr>
            <a:lvl3pPr marL="1371600" lvl="2" indent="-304800" algn="l" rtl="0">
              <a:lnSpc>
                <a:spcPct val="90000"/>
              </a:lnSpc>
              <a:spcBef>
                <a:spcPts val="500"/>
              </a:spcBef>
              <a:spcAft>
                <a:spcPts val="0"/>
              </a:spcAft>
              <a:buSzPts val="1200"/>
              <a:buChar char="•"/>
              <a:defRPr sz="1200"/>
            </a:lvl3pPr>
            <a:lvl4pPr marL="1828800" lvl="3" indent="-304800" algn="l" rtl="0">
              <a:lnSpc>
                <a:spcPct val="90000"/>
              </a:lnSpc>
              <a:spcBef>
                <a:spcPts val="500"/>
              </a:spcBef>
              <a:spcAft>
                <a:spcPts val="0"/>
              </a:spcAft>
              <a:buSzPts val="1200"/>
              <a:buChar char="•"/>
              <a:defRPr sz="1200"/>
            </a:lvl4pPr>
            <a:lvl5pPr marL="2286000" lvl="4" indent="-304800" algn="l" rtl="0">
              <a:lnSpc>
                <a:spcPct val="90000"/>
              </a:lnSpc>
              <a:spcBef>
                <a:spcPts val="500"/>
              </a:spcBef>
              <a:spcAft>
                <a:spcPts val="0"/>
              </a:spcAft>
              <a:buSzPts val="1200"/>
              <a:buChar char="•"/>
              <a:defRPr sz="1200"/>
            </a:lvl5pPr>
            <a:lvl6pPr marL="2743200" lvl="5" indent="-304800" algn="l" rtl="0">
              <a:lnSpc>
                <a:spcPct val="90000"/>
              </a:lnSpc>
              <a:spcBef>
                <a:spcPts val="500"/>
              </a:spcBef>
              <a:spcAft>
                <a:spcPts val="0"/>
              </a:spcAft>
              <a:buSzPts val="1200"/>
              <a:buChar char="•"/>
              <a:defRPr sz="1200"/>
            </a:lvl6pPr>
            <a:lvl7pPr marL="3200400" lvl="6" indent="-304800" algn="l" rtl="0">
              <a:lnSpc>
                <a:spcPct val="90000"/>
              </a:lnSpc>
              <a:spcBef>
                <a:spcPts val="500"/>
              </a:spcBef>
              <a:spcAft>
                <a:spcPts val="0"/>
              </a:spcAft>
              <a:buSzPts val="1200"/>
              <a:buChar char="•"/>
              <a:defRPr sz="1200"/>
            </a:lvl7pPr>
            <a:lvl8pPr marL="3657600" lvl="7" indent="-304800" algn="l" rtl="0">
              <a:lnSpc>
                <a:spcPct val="90000"/>
              </a:lnSpc>
              <a:spcBef>
                <a:spcPts val="500"/>
              </a:spcBef>
              <a:spcAft>
                <a:spcPts val="0"/>
              </a:spcAft>
              <a:buSzPts val="1200"/>
              <a:buChar char="•"/>
              <a:defRPr sz="1200"/>
            </a:lvl8pPr>
            <a:lvl9pPr marL="4114800" lvl="8" indent="-304800" algn="l" rtl="0">
              <a:lnSpc>
                <a:spcPct val="90000"/>
              </a:lnSpc>
              <a:spcBef>
                <a:spcPts val="500"/>
              </a:spcBef>
              <a:spcAft>
                <a:spcPts val="0"/>
              </a:spcAft>
              <a:buSzPts val="1200"/>
              <a:buChar char="•"/>
              <a:defRPr sz="1200"/>
            </a:lvl9pPr>
          </a:lstStyle>
          <a:p>
            <a:endParaRPr/>
          </a:p>
        </p:txBody>
      </p:sp>
      <p:sp>
        <p:nvSpPr>
          <p:cNvPr id="321" name="Google Shape;321;p55"/>
          <p:cNvSpPr txBox="1">
            <a:spLocks noGrp="1"/>
          </p:cNvSpPr>
          <p:nvPr>
            <p:ph type="sldNum" idx="12"/>
          </p:nvPr>
        </p:nvSpPr>
        <p:spPr>
          <a:xfrm>
            <a:off x="8472458" y="4663217"/>
            <a:ext cx="548700" cy="393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22"/>
        <p:cNvGrpSpPr/>
        <p:nvPr/>
      </p:nvGrpSpPr>
      <p:grpSpPr>
        <a:xfrm>
          <a:off x="0" y="0"/>
          <a:ext cx="0" cy="0"/>
          <a:chOff x="0" y="0"/>
          <a:chExt cx="0" cy="0"/>
        </a:xfrm>
      </p:grpSpPr>
      <p:sp>
        <p:nvSpPr>
          <p:cNvPr id="323" name="Google Shape;323;p56"/>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56"/>
          <p:cNvSpPr txBox="1">
            <a:spLocks noGrp="1"/>
          </p:cNvSpPr>
          <p:nvPr>
            <p:ph type="title"/>
          </p:nvPr>
        </p:nvSpPr>
        <p:spPr>
          <a:xfrm>
            <a:off x="311700" y="315925"/>
            <a:ext cx="8520600" cy="831300"/>
          </a:xfrm>
          <a:prstGeom prst="rect">
            <a:avLst/>
          </a:prstGeom>
        </p:spPr>
        <p:txBody>
          <a:bodyPr spcFirstLastPara="1" wrap="square" lIns="91425" tIns="45700" rIns="91425" bIns="45700" anchor="ctr" anchorCtr="0">
            <a:no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25" name="Google Shape;325;p56"/>
          <p:cNvSpPr txBox="1">
            <a:spLocks noGrp="1"/>
          </p:cNvSpPr>
          <p:nvPr>
            <p:ph type="body" idx="1"/>
          </p:nvPr>
        </p:nvSpPr>
        <p:spPr>
          <a:xfrm>
            <a:off x="311700" y="1225225"/>
            <a:ext cx="8520600" cy="3354000"/>
          </a:xfrm>
          <a:prstGeom prst="rect">
            <a:avLst/>
          </a:prstGeom>
        </p:spPr>
        <p:txBody>
          <a:bodyPr spcFirstLastPara="1" wrap="square" lIns="91425" tIns="45700" rIns="91425" bIns="45700" anchor="t" anchorCtr="0">
            <a:noAutofit/>
          </a:bodyPr>
          <a:lstStyle>
            <a:lvl1pPr marL="457200" lvl="0" indent="-406400" rtl="0">
              <a:spcBef>
                <a:spcPts val="1000"/>
              </a:spcBef>
              <a:spcAft>
                <a:spcPts val="0"/>
              </a:spcAft>
              <a:buSzPts val="2800"/>
              <a:buChar char="•"/>
              <a:defRPr/>
            </a:lvl1pPr>
            <a:lvl2pPr marL="914400" lvl="1" indent="-381000" rtl="0">
              <a:spcBef>
                <a:spcPts val="500"/>
              </a:spcBef>
              <a:spcAft>
                <a:spcPts val="0"/>
              </a:spcAft>
              <a:buSzPts val="2400"/>
              <a:buChar char="•"/>
              <a:defRPr/>
            </a:lvl2pPr>
            <a:lvl3pPr marL="1371600" lvl="2" indent="-355600" rtl="0">
              <a:spcBef>
                <a:spcPts val="500"/>
              </a:spcBef>
              <a:spcAft>
                <a:spcPts val="0"/>
              </a:spcAft>
              <a:buSzPts val="2000"/>
              <a:buChar char="•"/>
              <a:defRPr/>
            </a:lvl3pPr>
            <a:lvl4pPr marL="1828800" lvl="3" indent="-342900" rtl="0">
              <a:spcBef>
                <a:spcPts val="500"/>
              </a:spcBef>
              <a:spcAft>
                <a:spcPts val="0"/>
              </a:spcAft>
              <a:buSzPts val="1800"/>
              <a:buChar char="•"/>
              <a:defRPr/>
            </a:lvl4pPr>
            <a:lvl5pPr marL="2286000" lvl="4" indent="-342900" rtl="0">
              <a:spcBef>
                <a:spcPts val="500"/>
              </a:spcBef>
              <a:spcAft>
                <a:spcPts val="0"/>
              </a:spcAft>
              <a:buSzPts val="1800"/>
              <a:buChar char="•"/>
              <a:defRPr/>
            </a:lvl5pPr>
            <a:lvl6pPr marL="2743200" lvl="5" indent="-342900" rtl="0">
              <a:spcBef>
                <a:spcPts val="500"/>
              </a:spcBef>
              <a:spcAft>
                <a:spcPts val="0"/>
              </a:spcAft>
              <a:buSzPts val="1800"/>
              <a:buChar char="•"/>
              <a:defRPr/>
            </a:lvl6pPr>
            <a:lvl7pPr marL="3200400" lvl="6" indent="-342900" rtl="0">
              <a:spcBef>
                <a:spcPts val="500"/>
              </a:spcBef>
              <a:spcAft>
                <a:spcPts val="0"/>
              </a:spcAft>
              <a:buSzPts val="1800"/>
              <a:buChar char="•"/>
              <a:defRPr/>
            </a:lvl7pPr>
            <a:lvl8pPr marL="3657600" lvl="7" indent="-342900" rtl="0">
              <a:spcBef>
                <a:spcPts val="500"/>
              </a:spcBef>
              <a:spcAft>
                <a:spcPts val="0"/>
              </a:spcAft>
              <a:buSzPts val="1800"/>
              <a:buChar char="•"/>
              <a:defRPr/>
            </a:lvl8pPr>
            <a:lvl9pPr marL="4114800" lvl="8" indent="-342900" rtl="0">
              <a:spcBef>
                <a:spcPts val="500"/>
              </a:spcBef>
              <a:spcAft>
                <a:spcPts val="0"/>
              </a:spcAft>
              <a:buSzPts val="1800"/>
              <a:buChar char="•"/>
              <a:defRPr/>
            </a:lvl9pPr>
          </a:lstStyle>
          <a:p>
            <a:endParaRPr/>
          </a:p>
        </p:txBody>
      </p:sp>
      <p:sp>
        <p:nvSpPr>
          <p:cNvPr id="326" name="Google Shape;326;p56"/>
          <p:cNvSpPr txBox="1">
            <a:spLocks noGrp="1"/>
          </p:cNvSpPr>
          <p:nvPr>
            <p:ph type="sldNum" idx="12"/>
          </p:nvPr>
        </p:nvSpPr>
        <p:spPr>
          <a:xfrm>
            <a:off x="8472458" y="4663217"/>
            <a:ext cx="548700" cy="3936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35"/>
        <p:cNvGrpSpPr/>
        <p:nvPr/>
      </p:nvGrpSpPr>
      <p:grpSpPr>
        <a:xfrm>
          <a:off x="0" y="0"/>
          <a:ext cx="0" cy="0"/>
          <a:chOff x="0" y="0"/>
          <a:chExt cx="0" cy="0"/>
        </a:xfrm>
      </p:grpSpPr>
      <p:sp>
        <p:nvSpPr>
          <p:cNvPr id="336" name="Google Shape;336;p58"/>
          <p:cNvSpPr txBox="1">
            <a:spLocks noGrp="1"/>
          </p:cNvSpPr>
          <p:nvPr>
            <p:ph type="title"/>
          </p:nvPr>
        </p:nvSpPr>
        <p:spPr>
          <a:xfrm>
            <a:off x="628650" y="273845"/>
            <a:ext cx="7886700" cy="9942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37" name="Google Shape;337;p58"/>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38" name="Google Shape;338;p58"/>
          <p:cNvSpPr txBox="1">
            <a:spLocks noGrp="1"/>
          </p:cNvSpPr>
          <p:nvPr>
            <p:ph type="dt" idx="10"/>
          </p:nvPr>
        </p:nvSpPr>
        <p:spPr>
          <a:xfrm>
            <a:off x="628650" y="4636631"/>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39" name="Google Shape;339;p58"/>
          <p:cNvSpPr txBox="1">
            <a:spLocks noGrp="1"/>
          </p:cNvSpPr>
          <p:nvPr>
            <p:ph type="ftr" idx="11"/>
          </p:nvPr>
        </p:nvSpPr>
        <p:spPr>
          <a:xfrm>
            <a:off x="3028950" y="4644796"/>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40" name="Google Shape;340;p58"/>
          <p:cNvSpPr txBox="1">
            <a:spLocks noGrp="1"/>
          </p:cNvSpPr>
          <p:nvPr>
            <p:ph type="sldNum" idx="12"/>
          </p:nvPr>
        </p:nvSpPr>
        <p:spPr>
          <a:xfrm>
            <a:off x="6457950" y="4652960"/>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41"/>
        <p:cNvGrpSpPr/>
        <p:nvPr/>
      </p:nvGrpSpPr>
      <p:grpSpPr>
        <a:xfrm>
          <a:off x="0" y="0"/>
          <a:ext cx="0" cy="0"/>
          <a:chOff x="0" y="0"/>
          <a:chExt cx="0" cy="0"/>
        </a:xfrm>
      </p:grpSpPr>
      <p:sp>
        <p:nvSpPr>
          <p:cNvPr id="342" name="Google Shape;342;p59"/>
          <p:cNvSpPr txBox="1">
            <a:spLocks noGrp="1"/>
          </p:cNvSpPr>
          <p:nvPr>
            <p:ph type="title"/>
          </p:nvPr>
        </p:nvSpPr>
        <p:spPr>
          <a:xfrm>
            <a:off x="628650" y="273845"/>
            <a:ext cx="7886700" cy="9942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43" name="Google Shape;343;p59"/>
          <p:cNvSpPr txBox="1">
            <a:spLocks noGrp="1"/>
          </p:cNvSpPr>
          <p:nvPr>
            <p:ph type="dt" idx="10"/>
          </p:nvPr>
        </p:nvSpPr>
        <p:spPr>
          <a:xfrm>
            <a:off x="628650" y="4636631"/>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44" name="Google Shape;344;p59"/>
          <p:cNvSpPr txBox="1">
            <a:spLocks noGrp="1"/>
          </p:cNvSpPr>
          <p:nvPr>
            <p:ph type="ftr" idx="11"/>
          </p:nvPr>
        </p:nvSpPr>
        <p:spPr>
          <a:xfrm>
            <a:off x="3028950" y="4644796"/>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45" name="Google Shape;345;p59"/>
          <p:cNvSpPr txBox="1">
            <a:spLocks noGrp="1"/>
          </p:cNvSpPr>
          <p:nvPr>
            <p:ph type="sldNum" idx="12"/>
          </p:nvPr>
        </p:nvSpPr>
        <p:spPr>
          <a:xfrm>
            <a:off x="6457950" y="4652960"/>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Content 1">
  <p:cSld name="OBJECT_1">
    <p:spTree>
      <p:nvGrpSpPr>
        <p:cNvPr id="1" name="Shape 346"/>
        <p:cNvGrpSpPr/>
        <p:nvPr/>
      </p:nvGrpSpPr>
      <p:grpSpPr>
        <a:xfrm>
          <a:off x="0" y="0"/>
          <a:ext cx="0" cy="0"/>
          <a:chOff x="0" y="0"/>
          <a:chExt cx="0" cy="0"/>
        </a:xfrm>
      </p:grpSpPr>
      <p:sp>
        <p:nvSpPr>
          <p:cNvPr id="347" name="Google Shape;347;p60"/>
          <p:cNvSpPr txBox="1">
            <a:spLocks noGrp="1"/>
          </p:cNvSpPr>
          <p:nvPr>
            <p:ph type="title"/>
          </p:nvPr>
        </p:nvSpPr>
        <p:spPr>
          <a:xfrm>
            <a:off x="435894" y="526617"/>
            <a:ext cx="8272200" cy="891600"/>
          </a:xfrm>
          <a:prstGeom prst="rect">
            <a:avLst/>
          </a:prstGeom>
          <a:noFill/>
          <a:ln>
            <a:noFill/>
          </a:ln>
        </p:spPr>
        <p:txBody>
          <a:bodyPr spcFirstLastPara="1" wrap="square" lIns="68575" tIns="34275" rIns="68575" bIns="34275" anchor="b" anchorCtr="0">
            <a:noAutofit/>
          </a:bodyPr>
          <a:lstStyle>
            <a:lvl1pPr lvl="0" algn="l" rtl="0">
              <a:lnSpc>
                <a:spcPct val="100000"/>
              </a:lnSpc>
              <a:spcBef>
                <a:spcPts val="0"/>
              </a:spcBef>
              <a:spcAft>
                <a:spcPts val="0"/>
              </a:spcAft>
              <a:buClr>
                <a:srgbClr val="3F3F3F"/>
              </a:buClr>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48" name="Google Shape;348;p60"/>
          <p:cNvSpPr txBox="1">
            <a:spLocks noGrp="1"/>
          </p:cNvSpPr>
          <p:nvPr>
            <p:ph type="body" idx="1"/>
          </p:nvPr>
        </p:nvSpPr>
        <p:spPr>
          <a:xfrm>
            <a:off x="435894" y="1755648"/>
            <a:ext cx="8272200" cy="2725800"/>
          </a:xfrm>
          <a:prstGeom prst="rect">
            <a:avLst/>
          </a:prstGeom>
          <a:noFill/>
          <a:ln>
            <a:noFill/>
          </a:ln>
        </p:spPr>
        <p:txBody>
          <a:bodyPr spcFirstLastPara="1" wrap="square" lIns="68575" tIns="34275" rIns="68575" bIns="34275" anchor="ctr" anchorCtr="0">
            <a:noAutofit/>
          </a:bodyPr>
          <a:lstStyle>
            <a:lvl1pPr marL="457200" lvl="0" indent="-304800" algn="l" rtl="0">
              <a:lnSpc>
                <a:spcPct val="110000"/>
              </a:lnSpc>
              <a:spcBef>
                <a:spcPts val="300"/>
              </a:spcBef>
              <a:spcAft>
                <a:spcPts val="0"/>
              </a:spcAft>
              <a:buSzPts val="1200"/>
              <a:buChar char="•"/>
              <a:defRPr/>
            </a:lvl1pPr>
            <a:lvl2pPr marL="914400" lvl="1" indent="-304800" algn="l" rtl="0">
              <a:lnSpc>
                <a:spcPct val="90000"/>
              </a:lnSpc>
              <a:spcBef>
                <a:spcPts val="500"/>
              </a:spcBef>
              <a:spcAft>
                <a:spcPts val="0"/>
              </a:spcAft>
              <a:buSzPts val="1200"/>
              <a:buChar char="•"/>
              <a:defRPr/>
            </a:lvl2pPr>
            <a:lvl3pPr marL="1371600" lvl="2" indent="-304800" algn="l" rtl="0">
              <a:lnSpc>
                <a:spcPct val="90000"/>
              </a:lnSpc>
              <a:spcBef>
                <a:spcPts val="500"/>
              </a:spcBef>
              <a:spcAft>
                <a:spcPts val="0"/>
              </a:spcAft>
              <a:buSzPts val="1200"/>
              <a:buChar char="•"/>
              <a:defRPr/>
            </a:lvl3pPr>
            <a:lvl4pPr marL="1828800" lvl="3" indent="-304800" algn="l" rtl="0">
              <a:lnSpc>
                <a:spcPct val="90000"/>
              </a:lnSpc>
              <a:spcBef>
                <a:spcPts val="500"/>
              </a:spcBef>
              <a:spcAft>
                <a:spcPts val="0"/>
              </a:spcAft>
              <a:buSzPts val="1200"/>
              <a:buChar char="•"/>
              <a:defRPr/>
            </a:lvl4pPr>
            <a:lvl5pPr marL="2286000" lvl="4" indent="-304800" algn="l" rtl="0">
              <a:lnSpc>
                <a:spcPct val="90000"/>
              </a:lnSpc>
              <a:spcBef>
                <a:spcPts val="500"/>
              </a:spcBef>
              <a:spcAft>
                <a:spcPts val="0"/>
              </a:spcAft>
              <a:buSzPts val="1200"/>
              <a:buChar char="•"/>
              <a:defRPr/>
            </a:lvl5pPr>
            <a:lvl6pPr marL="2743200" lvl="5" indent="-304800" algn="l" rtl="0">
              <a:lnSpc>
                <a:spcPct val="90000"/>
              </a:lnSpc>
              <a:spcBef>
                <a:spcPts val="500"/>
              </a:spcBef>
              <a:spcAft>
                <a:spcPts val="0"/>
              </a:spcAft>
              <a:buSzPts val="1200"/>
              <a:buChar char="•"/>
              <a:defRPr/>
            </a:lvl6pPr>
            <a:lvl7pPr marL="3200400" lvl="6" indent="-304800" algn="l" rtl="0">
              <a:lnSpc>
                <a:spcPct val="90000"/>
              </a:lnSpc>
              <a:spcBef>
                <a:spcPts val="500"/>
              </a:spcBef>
              <a:spcAft>
                <a:spcPts val="0"/>
              </a:spcAft>
              <a:buSzPts val="1200"/>
              <a:buChar char="•"/>
              <a:defRPr/>
            </a:lvl7pPr>
            <a:lvl8pPr marL="3657600" lvl="7" indent="-304800" algn="l" rtl="0">
              <a:lnSpc>
                <a:spcPct val="90000"/>
              </a:lnSpc>
              <a:spcBef>
                <a:spcPts val="500"/>
              </a:spcBef>
              <a:spcAft>
                <a:spcPts val="0"/>
              </a:spcAft>
              <a:buSzPts val="1200"/>
              <a:buChar char="•"/>
              <a:defRPr/>
            </a:lvl8pPr>
            <a:lvl9pPr marL="4114800" lvl="8" indent="-304800" algn="l" rtl="0">
              <a:lnSpc>
                <a:spcPct val="90000"/>
              </a:lnSpc>
              <a:spcBef>
                <a:spcPts val="500"/>
              </a:spcBef>
              <a:spcAft>
                <a:spcPts val="500"/>
              </a:spcAft>
              <a:buSzPts val="1200"/>
              <a:buChar char="•"/>
              <a:defRPr/>
            </a:lvl9pPr>
          </a:lstStyle>
          <a:p>
            <a:endParaRPr/>
          </a:p>
        </p:txBody>
      </p:sp>
      <p:sp>
        <p:nvSpPr>
          <p:cNvPr id="349" name="Google Shape;349;p60"/>
          <p:cNvSpPr txBox="1">
            <a:spLocks noGrp="1"/>
          </p:cNvSpPr>
          <p:nvPr>
            <p:ph type="dt" idx="10"/>
          </p:nvPr>
        </p:nvSpPr>
        <p:spPr>
          <a:xfrm>
            <a:off x="5704463" y="4817936"/>
            <a:ext cx="2133600" cy="273900"/>
          </a:xfrm>
          <a:prstGeom prst="rect">
            <a:avLst/>
          </a:prstGeom>
          <a:noFill/>
          <a:ln>
            <a:noFill/>
          </a:ln>
        </p:spPr>
        <p:txBody>
          <a:bodyPr spcFirstLastPara="1" wrap="square" lIns="68575" tIns="34275" rIns="68575" bIns="34275" anchor="ctr" anchorCtr="0">
            <a:noAutofit/>
          </a:bodyPr>
          <a:lstStyle>
            <a:lvl1pPr lvl="0" algn="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50" name="Google Shape;350;p60"/>
          <p:cNvSpPr txBox="1">
            <a:spLocks noGrp="1"/>
          </p:cNvSpPr>
          <p:nvPr>
            <p:ph type="ftr" idx="11"/>
          </p:nvPr>
        </p:nvSpPr>
        <p:spPr>
          <a:xfrm>
            <a:off x="435894" y="4817936"/>
            <a:ext cx="51879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51" name="Google Shape;351;p60"/>
          <p:cNvSpPr txBox="1">
            <a:spLocks noGrp="1"/>
          </p:cNvSpPr>
          <p:nvPr>
            <p:ph type="sldNum" idx="12"/>
          </p:nvPr>
        </p:nvSpPr>
        <p:spPr>
          <a:xfrm>
            <a:off x="7918725" y="4817936"/>
            <a:ext cx="7893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52"/>
        <p:cNvGrpSpPr/>
        <p:nvPr/>
      </p:nvGrpSpPr>
      <p:grpSpPr>
        <a:xfrm>
          <a:off x="0" y="0"/>
          <a:ext cx="0" cy="0"/>
          <a:chOff x="0" y="0"/>
          <a:chExt cx="0" cy="0"/>
        </a:xfrm>
      </p:grpSpPr>
      <p:sp>
        <p:nvSpPr>
          <p:cNvPr id="353" name="Google Shape;353;p61"/>
          <p:cNvSpPr txBox="1">
            <a:spLocks noGrp="1"/>
          </p:cNvSpPr>
          <p:nvPr>
            <p:ph type="title"/>
          </p:nvPr>
        </p:nvSpPr>
        <p:spPr>
          <a:xfrm>
            <a:off x="311700" y="555600"/>
            <a:ext cx="2808000" cy="75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SzPts val="3000"/>
              <a:buNone/>
              <a:defRPr sz="3000"/>
            </a:lvl1pPr>
            <a:lvl2pPr lvl="1" algn="l" rtl="0">
              <a:lnSpc>
                <a:spcPct val="100000"/>
              </a:lnSpc>
              <a:spcBef>
                <a:spcPts val="0"/>
              </a:spcBef>
              <a:spcAft>
                <a:spcPts val="0"/>
              </a:spcAft>
              <a:buSzPts val="3000"/>
              <a:buNone/>
              <a:defRPr sz="3000"/>
            </a:lvl2pPr>
            <a:lvl3pPr lvl="2" algn="l" rtl="0">
              <a:lnSpc>
                <a:spcPct val="100000"/>
              </a:lnSpc>
              <a:spcBef>
                <a:spcPts val="0"/>
              </a:spcBef>
              <a:spcAft>
                <a:spcPts val="0"/>
              </a:spcAft>
              <a:buSzPts val="3000"/>
              <a:buNone/>
              <a:defRPr sz="3000"/>
            </a:lvl3pPr>
            <a:lvl4pPr lvl="3" algn="l" rtl="0">
              <a:lnSpc>
                <a:spcPct val="100000"/>
              </a:lnSpc>
              <a:spcBef>
                <a:spcPts val="0"/>
              </a:spcBef>
              <a:spcAft>
                <a:spcPts val="0"/>
              </a:spcAft>
              <a:buSzPts val="3000"/>
              <a:buNone/>
              <a:defRPr sz="3000"/>
            </a:lvl4pPr>
            <a:lvl5pPr lvl="4" algn="l" rtl="0">
              <a:lnSpc>
                <a:spcPct val="100000"/>
              </a:lnSpc>
              <a:spcBef>
                <a:spcPts val="0"/>
              </a:spcBef>
              <a:spcAft>
                <a:spcPts val="0"/>
              </a:spcAft>
              <a:buSzPts val="3000"/>
              <a:buNone/>
              <a:defRPr sz="3000"/>
            </a:lvl5pPr>
            <a:lvl6pPr lvl="5" algn="l" rtl="0">
              <a:lnSpc>
                <a:spcPct val="100000"/>
              </a:lnSpc>
              <a:spcBef>
                <a:spcPts val="0"/>
              </a:spcBef>
              <a:spcAft>
                <a:spcPts val="0"/>
              </a:spcAft>
              <a:buSzPts val="3000"/>
              <a:buNone/>
              <a:defRPr sz="3000"/>
            </a:lvl6pPr>
            <a:lvl7pPr lvl="6" algn="l" rtl="0">
              <a:lnSpc>
                <a:spcPct val="100000"/>
              </a:lnSpc>
              <a:spcBef>
                <a:spcPts val="0"/>
              </a:spcBef>
              <a:spcAft>
                <a:spcPts val="0"/>
              </a:spcAft>
              <a:buSzPts val="3000"/>
              <a:buNone/>
              <a:defRPr sz="3000"/>
            </a:lvl7pPr>
            <a:lvl8pPr lvl="7" algn="l" rtl="0">
              <a:lnSpc>
                <a:spcPct val="100000"/>
              </a:lnSpc>
              <a:spcBef>
                <a:spcPts val="0"/>
              </a:spcBef>
              <a:spcAft>
                <a:spcPts val="0"/>
              </a:spcAft>
              <a:buSzPts val="3000"/>
              <a:buNone/>
              <a:defRPr sz="3000"/>
            </a:lvl8pPr>
            <a:lvl9pPr lvl="8" algn="l" rtl="0">
              <a:lnSpc>
                <a:spcPct val="100000"/>
              </a:lnSpc>
              <a:spcBef>
                <a:spcPts val="0"/>
              </a:spcBef>
              <a:spcAft>
                <a:spcPts val="0"/>
              </a:spcAft>
              <a:buSzPts val="3000"/>
              <a:buNone/>
              <a:defRPr sz="3000"/>
            </a:lvl9pPr>
          </a:lstStyle>
          <a:p>
            <a:endParaRPr/>
          </a:p>
        </p:txBody>
      </p:sp>
      <p:sp>
        <p:nvSpPr>
          <p:cNvPr id="354" name="Google Shape;354;p61"/>
          <p:cNvSpPr txBox="1">
            <a:spLocks noGrp="1"/>
          </p:cNvSpPr>
          <p:nvPr>
            <p:ph type="body" idx="1"/>
          </p:nvPr>
        </p:nvSpPr>
        <p:spPr>
          <a:xfrm>
            <a:off x="311700" y="1399400"/>
            <a:ext cx="2808000" cy="2784900"/>
          </a:xfrm>
          <a:prstGeom prst="rect">
            <a:avLst/>
          </a:prstGeom>
          <a:noFill/>
          <a:ln>
            <a:noFill/>
          </a:ln>
        </p:spPr>
        <p:txBody>
          <a:bodyPr spcFirstLastPara="1" wrap="square" lIns="91425" tIns="45700" rIns="91425" bIns="45700" anchor="t" anchorCtr="0">
            <a:noAutofit/>
          </a:bodyPr>
          <a:lstStyle>
            <a:lvl1pPr marL="457200" lvl="0" indent="-304800" algn="l" rtl="0">
              <a:lnSpc>
                <a:spcPct val="90000"/>
              </a:lnSpc>
              <a:spcBef>
                <a:spcPts val="1000"/>
              </a:spcBef>
              <a:spcAft>
                <a:spcPts val="0"/>
              </a:spcAft>
              <a:buSzPts val="1200"/>
              <a:buChar char="•"/>
              <a:defRPr sz="1200"/>
            </a:lvl1pPr>
            <a:lvl2pPr marL="914400" lvl="1" indent="-304800" algn="l" rtl="0">
              <a:lnSpc>
                <a:spcPct val="90000"/>
              </a:lnSpc>
              <a:spcBef>
                <a:spcPts val="500"/>
              </a:spcBef>
              <a:spcAft>
                <a:spcPts val="0"/>
              </a:spcAft>
              <a:buSzPts val="1200"/>
              <a:buChar char="•"/>
              <a:defRPr sz="1200"/>
            </a:lvl2pPr>
            <a:lvl3pPr marL="1371600" lvl="2" indent="-304800" algn="l" rtl="0">
              <a:lnSpc>
                <a:spcPct val="90000"/>
              </a:lnSpc>
              <a:spcBef>
                <a:spcPts val="500"/>
              </a:spcBef>
              <a:spcAft>
                <a:spcPts val="0"/>
              </a:spcAft>
              <a:buSzPts val="1200"/>
              <a:buChar char="•"/>
              <a:defRPr sz="1200"/>
            </a:lvl3pPr>
            <a:lvl4pPr marL="1828800" lvl="3" indent="-304800" algn="l" rtl="0">
              <a:lnSpc>
                <a:spcPct val="90000"/>
              </a:lnSpc>
              <a:spcBef>
                <a:spcPts val="500"/>
              </a:spcBef>
              <a:spcAft>
                <a:spcPts val="0"/>
              </a:spcAft>
              <a:buSzPts val="1200"/>
              <a:buChar char="•"/>
              <a:defRPr sz="1200"/>
            </a:lvl4pPr>
            <a:lvl5pPr marL="2286000" lvl="4" indent="-304800" algn="l" rtl="0">
              <a:lnSpc>
                <a:spcPct val="90000"/>
              </a:lnSpc>
              <a:spcBef>
                <a:spcPts val="500"/>
              </a:spcBef>
              <a:spcAft>
                <a:spcPts val="0"/>
              </a:spcAft>
              <a:buSzPts val="1200"/>
              <a:buChar char="•"/>
              <a:defRPr sz="1200"/>
            </a:lvl5pPr>
            <a:lvl6pPr marL="2743200" lvl="5" indent="-304800" algn="l" rtl="0">
              <a:lnSpc>
                <a:spcPct val="90000"/>
              </a:lnSpc>
              <a:spcBef>
                <a:spcPts val="500"/>
              </a:spcBef>
              <a:spcAft>
                <a:spcPts val="0"/>
              </a:spcAft>
              <a:buSzPts val="1200"/>
              <a:buChar char="•"/>
              <a:defRPr sz="1200"/>
            </a:lvl6pPr>
            <a:lvl7pPr marL="3200400" lvl="6" indent="-304800" algn="l" rtl="0">
              <a:lnSpc>
                <a:spcPct val="90000"/>
              </a:lnSpc>
              <a:spcBef>
                <a:spcPts val="500"/>
              </a:spcBef>
              <a:spcAft>
                <a:spcPts val="0"/>
              </a:spcAft>
              <a:buSzPts val="1200"/>
              <a:buChar char="•"/>
              <a:defRPr sz="1200"/>
            </a:lvl7pPr>
            <a:lvl8pPr marL="3657600" lvl="7" indent="-304800" algn="l" rtl="0">
              <a:lnSpc>
                <a:spcPct val="90000"/>
              </a:lnSpc>
              <a:spcBef>
                <a:spcPts val="500"/>
              </a:spcBef>
              <a:spcAft>
                <a:spcPts val="0"/>
              </a:spcAft>
              <a:buSzPts val="1200"/>
              <a:buChar char="•"/>
              <a:defRPr sz="1200"/>
            </a:lvl8pPr>
            <a:lvl9pPr marL="4114800" lvl="8" indent="-304800" algn="l" rtl="0">
              <a:lnSpc>
                <a:spcPct val="90000"/>
              </a:lnSpc>
              <a:spcBef>
                <a:spcPts val="500"/>
              </a:spcBef>
              <a:spcAft>
                <a:spcPts val="0"/>
              </a:spcAft>
              <a:buSzPts val="1200"/>
              <a:buChar char="•"/>
              <a:defRPr sz="1200"/>
            </a:lvl9pPr>
          </a:lstStyle>
          <a:p>
            <a:endParaRPr/>
          </a:p>
        </p:txBody>
      </p:sp>
      <p:sp>
        <p:nvSpPr>
          <p:cNvPr id="355" name="Google Shape;355;p61"/>
          <p:cNvSpPr txBox="1">
            <a:spLocks noGrp="1"/>
          </p:cNvSpPr>
          <p:nvPr>
            <p:ph type="sldNum" idx="12"/>
          </p:nvPr>
        </p:nvSpPr>
        <p:spPr>
          <a:xfrm>
            <a:off x="8472458" y="4663217"/>
            <a:ext cx="548700" cy="393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6"/>
        <p:cNvGrpSpPr/>
        <p:nvPr/>
      </p:nvGrpSpPr>
      <p:grpSpPr>
        <a:xfrm>
          <a:off x="0" y="0"/>
          <a:ext cx="0" cy="0"/>
          <a:chOff x="0" y="0"/>
          <a:chExt cx="0" cy="0"/>
        </a:xfrm>
      </p:grpSpPr>
      <p:sp>
        <p:nvSpPr>
          <p:cNvPr id="357" name="Google Shape;357;p62"/>
          <p:cNvSpPr txBox="1">
            <a:spLocks noGrp="1"/>
          </p:cNvSpPr>
          <p:nvPr>
            <p:ph type="dt" idx="10"/>
          </p:nvPr>
        </p:nvSpPr>
        <p:spPr>
          <a:xfrm>
            <a:off x="628650" y="4636631"/>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58" name="Google Shape;358;p62"/>
          <p:cNvSpPr txBox="1">
            <a:spLocks noGrp="1"/>
          </p:cNvSpPr>
          <p:nvPr>
            <p:ph type="ftr" idx="11"/>
          </p:nvPr>
        </p:nvSpPr>
        <p:spPr>
          <a:xfrm>
            <a:off x="3028950" y="4644796"/>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59" name="Google Shape;359;p62"/>
          <p:cNvSpPr txBox="1">
            <a:spLocks noGrp="1"/>
          </p:cNvSpPr>
          <p:nvPr>
            <p:ph type="sldNum" idx="12"/>
          </p:nvPr>
        </p:nvSpPr>
        <p:spPr>
          <a:xfrm>
            <a:off x="6457950" y="4652960"/>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60"/>
        <p:cNvGrpSpPr/>
        <p:nvPr/>
      </p:nvGrpSpPr>
      <p:grpSpPr>
        <a:xfrm>
          <a:off x="0" y="0"/>
          <a:ext cx="0" cy="0"/>
          <a:chOff x="0" y="0"/>
          <a:chExt cx="0" cy="0"/>
        </a:xfrm>
      </p:grpSpPr>
      <p:sp>
        <p:nvSpPr>
          <p:cNvPr id="361" name="Google Shape;361;p63"/>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p63"/>
          <p:cNvSpPr txBox="1">
            <a:spLocks noGrp="1"/>
          </p:cNvSpPr>
          <p:nvPr>
            <p:ph type="title"/>
          </p:nvPr>
        </p:nvSpPr>
        <p:spPr>
          <a:xfrm>
            <a:off x="311700" y="315925"/>
            <a:ext cx="8520600" cy="8313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SzPts val="4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63" name="Google Shape;363;p63"/>
          <p:cNvSpPr txBox="1">
            <a:spLocks noGrp="1"/>
          </p:cNvSpPr>
          <p:nvPr>
            <p:ph type="body" idx="1"/>
          </p:nvPr>
        </p:nvSpPr>
        <p:spPr>
          <a:xfrm>
            <a:off x="311700" y="1225225"/>
            <a:ext cx="8520600" cy="3354000"/>
          </a:xfrm>
          <a:prstGeom prst="rect">
            <a:avLst/>
          </a:prstGeom>
          <a:noFill/>
          <a:ln>
            <a:noFill/>
          </a:ln>
        </p:spPr>
        <p:txBody>
          <a:bodyPr spcFirstLastPara="1" wrap="square" lIns="91425" tIns="45700" rIns="91425" bIns="45700" anchor="t" anchorCtr="0">
            <a:noAutofit/>
          </a:bodyPr>
          <a:lstStyle>
            <a:lvl1pPr marL="457200" lvl="0" indent="-406400" algn="l" rtl="0">
              <a:lnSpc>
                <a:spcPct val="90000"/>
              </a:lnSpc>
              <a:spcBef>
                <a:spcPts val="1000"/>
              </a:spcBef>
              <a:spcAft>
                <a:spcPts val="0"/>
              </a:spcAft>
              <a:buSzPts val="2800"/>
              <a:buChar char="•"/>
              <a:defRPr/>
            </a:lvl1pPr>
            <a:lvl2pPr marL="914400" lvl="1" indent="-381000" algn="l" rtl="0">
              <a:lnSpc>
                <a:spcPct val="90000"/>
              </a:lnSpc>
              <a:spcBef>
                <a:spcPts val="500"/>
              </a:spcBef>
              <a:spcAft>
                <a:spcPts val="0"/>
              </a:spcAft>
              <a:buSzPts val="2400"/>
              <a:buChar char="•"/>
              <a:defRPr/>
            </a:lvl2pPr>
            <a:lvl3pPr marL="1371600" lvl="2" indent="-355600" algn="l" rtl="0">
              <a:lnSpc>
                <a:spcPct val="90000"/>
              </a:lnSpc>
              <a:spcBef>
                <a:spcPts val="500"/>
              </a:spcBef>
              <a:spcAft>
                <a:spcPts val="0"/>
              </a:spcAft>
              <a:buSzPts val="20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SzPts val="1800"/>
              <a:buChar char="•"/>
              <a:defRPr/>
            </a:lvl5pPr>
            <a:lvl6pPr marL="2743200" lvl="5" indent="-342900" algn="l" rtl="0">
              <a:lnSpc>
                <a:spcPct val="90000"/>
              </a:lnSpc>
              <a:spcBef>
                <a:spcPts val="500"/>
              </a:spcBef>
              <a:spcAft>
                <a:spcPts val="0"/>
              </a:spcAft>
              <a:buSzPts val="1800"/>
              <a:buChar char="•"/>
              <a:defRPr/>
            </a:lvl6pPr>
            <a:lvl7pPr marL="3200400" lvl="6" indent="-342900" algn="l" rtl="0">
              <a:lnSpc>
                <a:spcPct val="90000"/>
              </a:lnSpc>
              <a:spcBef>
                <a:spcPts val="500"/>
              </a:spcBef>
              <a:spcAft>
                <a:spcPts val="0"/>
              </a:spcAft>
              <a:buSzPts val="1800"/>
              <a:buChar char="•"/>
              <a:defRPr/>
            </a:lvl7pPr>
            <a:lvl8pPr marL="3657600" lvl="7" indent="-342900" algn="l" rtl="0">
              <a:lnSpc>
                <a:spcPct val="90000"/>
              </a:lnSpc>
              <a:spcBef>
                <a:spcPts val="500"/>
              </a:spcBef>
              <a:spcAft>
                <a:spcPts val="0"/>
              </a:spcAft>
              <a:buSzPts val="1800"/>
              <a:buChar char="•"/>
              <a:defRPr/>
            </a:lvl8pPr>
            <a:lvl9pPr marL="4114800" lvl="8" indent="-342900" algn="l" rtl="0">
              <a:lnSpc>
                <a:spcPct val="90000"/>
              </a:lnSpc>
              <a:spcBef>
                <a:spcPts val="500"/>
              </a:spcBef>
              <a:spcAft>
                <a:spcPts val="0"/>
              </a:spcAft>
              <a:buSzPts val="1800"/>
              <a:buChar char="•"/>
              <a:defRPr/>
            </a:lvl9pPr>
          </a:lstStyle>
          <a:p>
            <a:endParaRPr/>
          </a:p>
        </p:txBody>
      </p:sp>
      <p:sp>
        <p:nvSpPr>
          <p:cNvPr id="364" name="Google Shape;364;p63"/>
          <p:cNvSpPr txBox="1">
            <a:spLocks noGrp="1"/>
          </p:cNvSpPr>
          <p:nvPr>
            <p:ph type="sldNum" idx="12"/>
          </p:nvPr>
        </p:nvSpPr>
        <p:spPr>
          <a:xfrm>
            <a:off x="8472458" y="4663217"/>
            <a:ext cx="548700" cy="393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65"/>
        <p:cNvGrpSpPr/>
        <p:nvPr/>
      </p:nvGrpSpPr>
      <p:grpSpPr>
        <a:xfrm>
          <a:off x="0" y="0"/>
          <a:ext cx="0" cy="0"/>
          <a:chOff x="0" y="0"/>
          <a:chExt cx="0" cy="0"/>
        </a:xfrm>
      </p:grpSpPr>
      <p:sp>
        <p:nvSpPr>
          <p:cNvPr id="366" name="Google Shape;366;p64"/>
          <p:cNvSpPr txBox="1">
            <a:spLocks noGrp="1"/>
          </p:cNvSpPr>
          <p:nvPr>
            <p:ph type="ctrTitle"/>
          </p:nvPr>
        </p:nvSpPr>
        <p:spPr>
          <a:xfrm>
            <a:off x="685800" y="841772"/>
            <a:ext cx="7772400" cy="1790700"/>
          </a:xfrm>
          <a:prstGeom prst="rect">
            <a:avLst/>
          </a:prstGeom>
          <a:noFill/>
          <a:ln>
            <a:noFill/>
          </a:ln>
        </p:spPr>
        <p:txBody>
          <a:bodyPr spcFirstLastPara="1" wrap="square" lIns="91425" tIns="45700" rIns="91425" bIns="45700" anchor="b" anchorCtr="0">
            <a:noAutofit/>
          </a:bodyPr>
          <a:lstStyle>
            <a:lvl1pPr lvl="0" algn="ctr" rtl="0">
              <a:lnSpc>
                <a:spcPct val="90000"/>
              </a:lnSpc>
              <a:spcBef>
                <a:spcPts val="0"/>
              </a:spcBef>
              <a:spcAft>
                <a:spcPts val="0"/>
              </a:spcAft>
              <a:buClr>
                <a:schemeClr val="dk1"/>
              </a:buClr>
              <a:buSzPts val="6000"/>
              <a:buFont typeface="Verdana"/>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67" name="Google Shape;367;p64"/>
          <p:cNvSpPr txBox="1">
            <a:spLocks noGrp="1"/>
          </p:cNvSpPr>
          <p:nvPr>
            <p:ph type="subTitle" idx="1"/>
          </p:nvPr>
        </p:nvSpPr>
        <p:spPr>
          <a:xfrm>
            <a:off x="1143000" y="2701528"/>
            <a:ext cx="6858000" cy="1241700"/>
          </a:xfrm>
          <a:prstGeom prst="rect">
            <a:avLst/>
          </a:prstGeom>
          <a:noFill/>
          <a:ln>
            <a:noFill/>
          </a:ln>
        </p:spPr>
        <p:txBody>
          <a:bodyPr spcFirstLastPara="1" wrap="square" lIns="91425" tIns="45700" rIns="91425" bIns="45700" anchor="t" anchorCtr="0">
            <a:no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368" name="Google Shape;368;p64"/>
          <p:cNvSpPr txBox="1">
            <a:spLocks noGrp="1"/>
          </p:cNvSpPr>
          <p:nvPr>
            <p:ph type="dt" idx="10"/>
          </p:nvPr>
        </p:nvSpPr>
        <p:spPr>
          <a:xfrm>
            <a:off x="628650" y="4636631"/>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69" name="Google Shape;369;p64"/>
          <p:cNvSpPr txBox="1">
            <a:spLocks noGrp="1"/>
          </p:cNvSpPr>
          <p:nvPr>
            <p:ph type="ftr" idx="11"/>
          </p:nvPr>
        </p:nvSpPr>
        <p:spPr>
          <a:xfrm>
            <a:off x="3028950" y="4644796"/>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70" name="Google Shape;370;p64"/>
          <p:cNvSpPr txBox="1">
            <a:spLocks noGrp="1"/>
          </p:cNvSpPr>
          <p:nvPr>
            <p:ph type="sldNum" idx="12"/>
          </p:nvPr>
        </p:nvSpPr>
        <p:spPr>
          <a:xfrm>
            <a:off x="6457950" y="4652960"/>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71"/>
        <p:cNvGrpSpPr/>
        <p:nvPr/>
      </p:nvGrpSpPr>
      <p:grpSpPr>
        <a:xfrm>
          <a:off x="0" y="0"/>
          <a:ext cx="0" cy="0"/>
          <a:chOff x="0" y="0"/>
          <a:chExt cx="0" cy="0"/>
        </a:xfrm>
      </p:grpSpPr>
      <p:sp>
        <p:nvSpPr>
          <p:cNvPr id="372" name="Google Shape;372;p65"/>
          <p:cNvSpPr txBox="1">
            <a:spLocks noGrp="1"/>
          </p:cNvSpPr>
          <p:nvPr>
            <p:ph type="title"/>
          </p:nvPr>
        </p:nvSpPr>
        <p:spPr>
          <a:xfrm>
            <a:off x="623888" y="1282304"/>
            <a:ext cx="7886700" cy="21396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6000"/>
              <a:buFont typeface="Verdana"/>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73" name="Google Shape;373;p65"/>
          <p:cNvSpPr txBox="1">
            <a:spLocks noGrp="1"/>
          </p:cNvSpPr>
          <p:nvPr>
            <p:ph type="body" idx="1"/>
          </p:nvPr>
        </p:nvSpPr>
        <p:spPr>
          <a:xfrm>
            <a:off x="623888" y="3442098"/>
            <a:ext cx="7886700" cy="11250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2400"/>
              <a:buNone/>
              <a:defRPr sz="2400">
                <a:solidFill>
                  <a:schemeClr val="dk1"/>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74" name="Google Shape;374;p65"/>
          <p:cNvSpPr txBox="1">
            <a:spLocks noGrp="1"/>
          </p:cNvSpPr>
          <p:nvPr>
            <p:ph type="dt" idx="10"/>
          </p:nvPr>
        </p:nvSpPr>
        <p:spPr>
          <a:xfrm>
            <a:off x="628650" y="4636631"/>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75" name="Google Shape;375;p65"/>
          <p:cNvSpPr txBox="1">
            <a:spLocks noGrp="1"/>
          </p:cNvSpPr>
          <p:nvPr>
            <p:ph type="ftr" idx="11"/>
          </p:nvPr>
        </p:nvSpPr>
        <p:spPr>
          <a:xfrm>
            <a:off x="3028950" y="4644796"/>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76" name="Google Shape;376;p65"/>
          <p:cNvSpPr txBox="1">
            <a:spLocks noGrp="1"/>
          </p:cNvSpPr>
          <p:nvPr>
            <p:ph type="sldNum" idx="12"/>
          </p:nvPr>
        </p:nvSpPr>
        <p:spPr>
          <a:xfrm>
            <a:off x="6457950" y="4652960"/>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7"/>
        <p:cNvGrpSpPr/>
        <p:nvPr/>
      </p:nvGrpSpPr>
      <p:grpSpPr>
        <a:xfrm>
          <a:off x="0" y="0"/>
          <a:ext cx="0" cy="0"/>
          <a:chOff x="0" y="0"/>
          <a:chExt cx="0" cy="0"/>
        </a:xfrm>
      </p:grpSpPr>
      <p:sp>
        <p:nvSpPr>
          <p:cNvPr id="378" name="Google Shape;378;p66"/>
          <p:cNvSpPr txBox="1">
            <a:spLocks noGrp="1"/>
          </p:cNvSpPr>
          <p:nvPr>
            <p:ph type="title"/>
          </p:nvPr>
        </p:nvSpPr>
        <p:spPr>
          <a:xfrm>
            <a:off x="628650" y="273845"/>
            <a:ext cx="7886700" cy="9942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79" name="Google Shape;379;p66"/>
          <p:cNvSpPr txBox="1">
            <a:spLocks noGrp="1"/>
          </p:cNvSpPr>
          <p:nvPr>
            <p:ph type="body" idx="1"/>
          </p:nvPr>
        </p:nvSpPr>
        <p:spPr>
          <a:xfrm>
            <a:off x="628650" y="1369219"/>
            <a:ext cx="3886200" cy="3263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80" name="Google Shape;380;p66"/>
          <p:cNvSpPr txBox="1">
            <a:spLocks noGrp="1"/>
          </p:cNvSpPr>
          <p:nvPr>
            <p:ph type="body" idx="2"/>
          </p:nvPr>
        </p:nvSpPr>
        <p:spPr>
          <a:xfrm>
            <a:off x="4629150" y="1369219"/>
            <a:ext cx="3886200" cy="3263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81" name="Google Shape;381;p66"/>
          <p:cNvSpPr txBox="1">
            <a:spLocks noGrp="1"/>
          </p:cNvSpPr>
          <p:nvPr>
            <p:ph type="dt" idx="10"/>
          </p:nvPr>
        </p:nvSpPr>
        <p:spPr>
          <a:xfrm>
            <a:off x="628650" y="4636631"/>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82" name="Google Shape;382;p66"/>
          <p:cNvSpPr txBox="1">
            <a:spLocks noGrp="1"/>
          </p:cNvSpPr>
          <p:nvPr>
            <p:ph type="ftr" idx="11"/>
          </p:nvPr>
        </p:nvSpPr>
        <p:spPr>
          <a:xfrm>
            <a:off x="3028950" y="4644796"/>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83" name="Google Shape;383;p66"/>
          <p:cNvSpPr txBox="1">
            <a:spLocks noGrp="1"/>
          </p:cNvSpPr>
          <p:nvPr>
            <p:ph type="sldNum" idx="12"/>
          </p:nvPr>
        </p:nvSpPr>
        <p:spPr>
          <a:xfrm>
            <a:off x="6457950" y="4652960"/>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84"/>
        <p:cNvGrpSpPr/>
        <p:nvPr/>
      </p:nvGrpSpPr>
      <p:grpSpPr>
        <a:xfrm>
          <a:off x="0" y="0"/>
          <a:ext cx="0" cy="0"/>
          <a:chOff x="0" y="0"/>
          <a:chExt cx="0" cy="0"/>
        </a:xfrm>
      </p:grpSpPr>
      <p:sp>
        <p:nvSpPr>
          <p:cNvPr id="385" name="Google Shape;385;p67"/>
          <p:cNvSpPr txBox="1">
            <a:spLocks noGrp="1"/>
          </p:cNvSpPr>
          <p:nvPr>
            <p:ph type="title"/>
          </p:nvPr>
        </p:nvSpPr>
        <p:spPr>
          <a:xfrm>
            <a:off x="629841" y="273845"/>
            <a:ext cx="7886700" cy="9942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86" name="Google Shape;386;p67"/>
          <p:cNvSpPr txBox="1">
            <a:spLocks noGrp="1"/>
          </p:cNvSpPr>
          <p:nvPr>
            <p:ph type="body" idx="1"/>
          </p:nvPr>
        </p:nvSpPr>
        <p:spPr>
          <a:xfrm>
            <a:off x="629842" y="1260872"/>
            <a:ext cx="3868200" cy="6180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387" name="Google Shape;387;p67"/>
          <p:cNvSpPr txBox="1">
            <a:spLocks noGrp="1"/>
          </p:cNvSpPr>
          <p:nvPr>
            <p:ph type="body" idx="2"/>
          </p:nvPr>
        </p:nvSpPr>
        <p:spPr>
          <a:xfrm>
            <a:off x="629842" y="1878806"/>
            <a:ext cx="3868200" cy="27633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88" name="Google Shape;388;p67"/>
          <p:cNvSpPr txBox="1">
            <a:spLocks noGrp="1"/>
          </p:cNvSpPr>
          <p:nvPr>
            <p:ph type="body" idx="3"/>
          </p:nvPr>
        </p:nvSpPr>
        <p:spPr>
          <a:xfrm>
            <a:off x="4629150" y="1260872"/>
            <a:ext cx="3887400" cy="6180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389" name="Google Shape;389;p67"/>
          <p:cNvSpPr txBox="1">
            <a:spLocks noGrp="1"/>
          </p:cNvSpPr>
          <p:nvPr>
            <p:ph type="body" idx="4"/>
          </p:nvPr>
        </p:nvSpPr>
        <p:spPr>
          <a:xfrm>
            <a:off x="4629150" y="1878806"/>
            <a:ext cx="3887400" cy="27633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90" name="Google Shape;390;p67"/>
          <p:cNvSpPr txBox="1">
            <a:spLocks noGrp="1"/>
          </p:cNvSpPr>
          <p:nvPr>
            <p:ph type="dt" idx="10"/>
          </p:nvPr>
        </p:nvSpPr>
        <p:spPr>
          <a:xfrm>
            <a:off x="628650" y="4636631"/>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91" name="Google Shape;391;p67"/>
          <p:cNvSpPr txBox="1">
            <a:spLocks noGrp="1"/>
          </p:cNvSpPr>
          <p:nvPr>
            <p:ph type="ftr" idx="11"/>
          </p:nvPr>
        </p:nvSpPr>
        <p:spPr>
          <a:xfrm>
            <a:off x="3028950" y="4644796"/>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92" name="Google Shape;392;p67"/>
          <p:cNvSpPr txBox="1">
            <a:spLocks noGrp="1"/>
          </p:cNvSpPr>
          <p:nvPr>
            <p:ph type="sldNum" idx="12"/>
          </p:nvPr>
        </p:nvSpPr>
        <p:spPr>
          <a:xfrm>
            <a:off x="6457950" y="4652960"/>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93"/>
        <p:cNvGrpSpPr/>
        <p:nvPr/>
      </p:nvGrpSpPr>
      <p:grpSpPr>
        <a:xfrm>
          <a:off x="0" y="0"/>
          <a:ext cx="0" cy="0"/>
          <a:chOff x="0" y="0"/>
          <a:chExt cx="0" cy="0"/>
        </a:xfrm>
      </p:grpSpPr>
      <p:sp>
        <p:nvSpPr>
          <p:cNvPr id="394" name="Google Shape;394;p68"/>
          <p:cNvSpPr txBox="1">
            <a:spLocks noGrp="1"/>
          </p:cNvSpPr>
          <p:nvPr>
            <p:ph type="title"/>
          </p:nvPr>
        </p:nvSpPr>
        <p:spPr>
          <a:xfrm>
            <a:off x="629841" y="342900"/>
            <a:ext cx="2949300" cy="12003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3200"/>
              <a:buFont typeface="Verdana"/>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95" name="Google Shape;395;p68"/>
          <p:cNvSpPr txBox="1">
            <a:spLocks noGrp="1"/>
          </p:cNvSpPr>
          <p:nvPr>
            <p:ph type="body" idx="1"/>
          </p:nvPr>
        </p:nvSpPr>
        <p:spPr>
          <a:xfrm>
            <a:off x="3887391" y="740569"/>
            <a:ext cx="4629300" cy="3655200"/>
          </a:xfrm>
          <a:prstGeom prst="rect">
            <a:avLst/>
          </a:prstGeom>
          <a:noFill/>
          <a:ln>
            <a:noFill/>
          </a:ln>
        </p:spPr>
        <p:txBody>
          <a:bodyPr spcFirstLastPara="1" wrap="square" lIns="91425" tIns="45700" rIns="91425" bIns="45700" anchor="t" anchorCtr="0">
            <a:no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396" name="Google Shape;396;p68"/>
          <p:cNvSpPr txBox="1">
            <a:spLocks noGrp="1"/>
          </p:cNvSpPr>
          <p:nvPr>
            <p:ph type="body" idx="2"/>
          </p:nvPr>
        </p:nvSpPr>
        <p:spPr>
          <a:xfrm>
            <a:off x="629841" y="1543050"/>
            <a:ext cx="2949300" cy="28587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397" name="Google Shape;397;p68"/>
          <p:cNvSpPr txBox="1">
            <a:spLocks noGrp="1"/>
          </p:cNvSpPr>
          <p:nvPr>
            <p:ph type="dt" idx="10"/>
          </p:nvPr>
        </p:nvSpPr>
        <p:spPr>
          <a:xfrm>
            <a:off x="628650" y="4636631"/>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98" name="Google Shape;398;p68"/>
          <p:cNvSpPr txBox="1">
            <a:spLocks noGrp="1"/>
          </p:cNvSpPr>
          <p:nvPr>
            <p:ph type="ftr" idx="11"/>
          </p:nvPr>
        </p:nvSpPr>
        <p:spPr>
          <a:xfrm>
            <a:off x="3028950" y="4644796"/>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99" name="Google Shape;399;p68"/>
          <p:cNvSpPr txBox="1">
            <a:spLocks noGrp="1"/>
          </p:cNvSpPr>
          <p:nvPr>
            <p:ph type="sldNum" idx="12"/>
          </p:nvPr>
        </p:nvSpPr>
        <p:spPr>
          <a:xfrm>
            <a:off x="6457950" y="4652960"/>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00"/>
        <p:cNvGrpSpPr/>
        <p:nvPr/>
      </p:nvGrpSpPr>
      <p:grpSpPr>
        <a:xfrm>
          <a:off x="0" y="0"/>
          <a:ext cx="0" cy="0"/>
          <a:chOff x="0" y="0"/>
          <a:chExt cx="0" cy="0"/>
        </a:xfrm>
      </p:grpSpPr>
      <p:sp>
        <p:nvSpPr>
          <p:cNvPr id="401" name="Google Shape;401;p69"/>
          <p:cNvSpPr txBox="1">
            <a:spLocks noGrp="1"/>
          </p:cNvSpPr>
          <p:nvPr>
            <p:ph type="title"/>
          </p:nvPr>
        </p:nvSpPr>
        <p:spPr>
          <a:xfrm>
            <a:off x="629841" y="342900"/>
            <a:ext cx="2949300" cy="12003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3200"/>
              <a:buFont typeface="Verdana"/>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02" name="Google Shape;402;p69"/>
          <p:cNvSpPr>
            <a:spLocks noGrp="1"/>
          </p:cNvSpPr>
          <p:nvPr>
            <p:ph type="pic" idx="2"/>
          </p:nvPr>
        </p:nvSpPr>
        <p:spPr>
          <a:xfrm>
            <a:off x="3887391" y="740569"/>
            <a:ext cx="4629300" cy="36552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Verdana"/>
                <a:ea typeface="Verdana"/>
                <a:cs typeface="Verdana"/>
                <a:sym typeface="Verdana"/>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Verdana"/>
                <a:ea typeface="Verdana"/>
                <a:cs typeface="Verdana"/>
                <a:sym typeface="Verdana"/>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Verdana"/>
                <a:ea typeface="Verdana"/>
                <a:cs typeface="Verdana"/>
                <a:sym typeface="Verdana"/>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03" name="Google Shape;403;p69"/>
          <p:cNvSpPr txBox="1">
            <a:spLocks noGrp="1"/>
          </p:cNvSpPr>
          <p:nvPr>
            <p:ph type="body" idx="1"/>
          </p:nvPr>
        </p:nvSpPr>
        <p:spPr>
          <a:xfrm>
            <a:off x="629841" y="1543050"/>
            <a:ext cx="2949300" cy="28587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404" name="Google Shape;404;p69"/>
          <p:cNvSpPr txBox="1">
            <a:spLocks noGrp="1"/>
          </p:cNvSpPr>
          <p:nvPr>
            <p:ph type="dt" idx="10"/>
          </p:nvPr>
        </p:nvSpPr>
        <p:spPr>
          <a:xfrm>
            <a:off x="628650" y="4636631"/>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05" name="Google Shape;405;p69"/>
          <p:cNvSpPr txBox="1">
            <a:spLocks noGrp="1"/>
          </p:cNvSpPr>
          <p:nvPr>
            <p:ph type="ftr" idx="11"/>
          </p:nvPr>
        </p:nvSpPr>
        <p:spPr>
          <a:xfrm>
            <a:off x="3028950" y="4644796"/>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06" name="Google Shape;406;p69"/>
          <p:cNvSpPr txBox="1">
            <a:spLocks noGrp="1"/>
          </p:cNvSpPr>
          <p:nvPr>
            <p:ph type="sldNum" idx="12"/>
          </p:nvPr>
        </p:nvSpPr>
        <p:spPr>
          <a:xfrm>
            <a:off x="6457950" y="4652960"/>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407"/>
        <p:cNvGrpSpPr/>
        <p:nvPr/>
      </p:nvGrpSpPr>
      <p:grpSpPr>
        <a:xfrm>
          <a:off x="0" y="0"/>
          <a:ext cx="0" cy="0"/>
          <a:chOff x="0" y="0"/>
          <a:chExt cx="0" cy="0"/>
        </a:xfrm>
      </p:grpSpPr>
      <p:sp>
        <p:nvSpPr>
          <p:cNvPr id="408" name="Google Shape;408;p70"/>
          <p:cNvSpPr txBox="1">
            <a:spLocks noGrp="1"/>
          </p:cNvSpPr>
          <p:nvPr>
            <p:ph type="ctrTitle"/>
          </p:nvPr>
        </p:nvSpPr>
        <p:spPr>
          <a:xfrm>
            <a:off x="685800" y="841772"/>
            <a:ext cx="7772400" cy="1790700"/>
          </a:xfrm>
          <a:prstGeom prst="rect">
            <a:avLst/>
          </a:prstGeom>
          <a:noFill/>
          <a:ln>
            <a:noFill/>
          </a:ln>
        </p:spPr>
        <p:txBody>
          <a:bodyPr spcFirstLastPara="1" wrap="square" lIns="91425" tIns="45700" rIns="91425" bIns="45700" anchor="b" anchorCtr="0">
            <a:noAutofit/>
          </a:bodyPr>
          <a:lstStyle>
            <a:lvl1pPr lvl="0" algn="ctr" rtl="0">
              <a:lnSpc>
                <a:spcPct val="90000"/>
              </a:lnSpc>
              <a:spcBef>
                <a:spcPts val="0"/>
              </a:spcBef>
              <a:spcAft>
                <a:spcPts val="0"/>
              </a:spcAft>
              <a:buClr>
                <a:schemeClr val="dk1"/>
              </a:buClr>
              <a:buSzPts val="6000"/>
              <a:buFont typeface="Verdana"/>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09" name="Google Shape;409;p70"/>
          <p:cNvSpPr txBox="1">
            <a:spLocks noGrp="1"/>
          </p:cNvSpPr>
          <p:nvPr>
            <p:ph type="subTitle" idx="1"/>
          </p:nvPr>
        </p:nvSpPr>
        <p:spPr>
          <a:xfrm>
            <a:off x="1143000" y="2701528"/>
            <a:ext cx="6858000" cy="1241700"/>
          </a:xfrm>
          <a:prstGeom prst="rect">
            <a:avLst/>
          </a:prstGeom>
          <a:noFill/>
          <a:ln>
            <a:noFill/>
          </a:ln>
        </p:spPr>
        <p:txBody>
          <a:bodyPr spcFirstLastPara="1" wrap="square" lIns="91425" tIns="45700" rIns="91425" bIns="45700" anchor="t" anchorCtr="0">
            <a:no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410" name="Google Shape;410;p70"/>
          <p:cNvSpPr txBox="1">
            <a:spLocks noGrp="1"/>
          </p:cNvSpPr>
          <p:nvPr>
            <p:ph type="dt" idx="10"/>
          </p:nvPr>
        </p:nvSpPr>
        <p:spPr>
          <a:xfrm>
            <a:off x="628650" y="4636631"/>
            <a:ext cx="20574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11" name="Google Shape;411;p70"/>
          <p:cNvSpPr txBox="1">
            <a:spLocks noGrp="1"/>
          </p:cNvSpPr>
          <p:nvPr>
            <p:ph type="ftr" idx="11"/>
          </p:nvPr>
        </p:nvSpPr>
        <p:spPr>
          <a:xfrm>
            <a:off x="3028950" y="4644796"/>
            <a:ext cx="30861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12" name="Google Shape;412;p70"/>
          <p:cNvSpPr txBox="1">
            <a:spLocks noGrp="1"/>
          </p:cNvSpPr>
          <p:nvPr>
            <p:ph type="sldNum" idx="12"/>
          </p:nvPr>
        </p:nvSpPr>
        <p:spPr>
          <a:xfrm>
            <a:off x="6457950" y="4652960"/>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413" name="Google Shape;413;p70"/>
          <p:cNvPicPr preferRelativeResize="0"/>
          <p:nvPr/>
        </p:nvPicPr>
        <p:blipFill rotWithShape="1">
          <a:blip r:embed="rId2">
            <a:alphaModFix/>
          </a:blip>
          <a:srcRect l="12490" r="12490"/>
          <a:stretch/>
        </p:blipFill>
        <p:spPr>
          <a:xfrm>
            <a:off x="0" y="0"/>
            <a:ext cx="9144000" cy="5143500"/>
          </a:xfrm>
          <a:prstGeom prst="rect">
            <a:avLst/>
          </a:prstGeom>
          <a:noFill/>
          <a:ln>
            <a:noFill/>
          </a:ln>
        </p:spPr>
      </p:pic>
      <p:pic>
        <p:nvPicPr>
          <p:cNvPr id="414" name="Google Shape;414;p70"/>
          <p:cNvPicPr preferRelativeResize="0"/>
          <p:nvPr/>
        </p:nvPicPr>
        <p:blipFill rotWithShape="1">
          <a:blip r:embed="rId3">
            <a:alphaModFix/>
          </a:blip>
          <a:srcRect/>
          <a:stretch/>
        </p:blipFill>
        <p:spPr>
          <a:xfrm>
            <a:off x="3390578" y="2800363"/>
            <a:ext cx="1772133" cy="636816"/>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15"/>
        <p:cNvGrpSpPr/>
        <p:nvPr/>
      </p:nvGrpSpPr>
      <p:grpSpPr>
        <a:xfrm>
          <a:off x="0" y="0"/>
          <a:ext cx="0" cy="0"/>
          <a:chOff x="0" y="0"/>
          <a:chExt cx="0" cy="0"/>
        </a:xfrm>
      </p:grpSpPr>
      <p:sp>
        <p:nvSpPr>
          <p:cNvPr id="416" name="Google Shape;416;p71"/>
          <p:cNvSpPr txBox="1">
            <a:spLocks noGrp="1"/>
          </p:cNvSpPr>
          <p:nvPr>
            <p:ph type="title"/>
          </p:nvPr>
        </p:nvSpPr>
        <p:spPr>
          <a:xfrm>
            <a:off x="490250" y="450150"/>
            <a:ext cx="5878800" cy="40908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SzPts val="3600"/>
              <a:buFont typeface="Arial"/>
              <a:buNone/>
              <a:defRPr sz="3600">
                <a:latin typeface="Arial"/>
                <a:ea typeface="Arial"/>
                <a:cs typeface="Arial"/>
                <a:sym typeface="Arial"/>
              </a:defRPr>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endParaRPr/>
          </a:p>
        </p:txBody>
      </p:sp>
      <p:sp>
        <p:nvSpPr>
          <p:cNvPr id="417" name="Google Shape;417;p71"/>
          <p:cNvSpPr txBox="1">
            <a:spLocks noGrp="1"/>
          </p:cNvSpPr>
          <p:nvPr>
            <p:ph type="sldNum" idx="12"/>
          </p:nvPr>
        </p:nvSpPr>
        <p:spPr>
          <a:xfrm>
            <a:off x="8472458" y="4663217"/>
            <a:ext cx="548700" cy="393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6" Type="http://schemas.openxmlformats.org/officeDocument/2006/relationships/image" Target="../media/image2.jp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1.png"/><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6" Type="http://schemas.openxmlformats.org/officeDocument/2006/relationships/image" Target="../media/image2.jp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image" Target="../media/image1.png"/><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image" Target="../media/image2.jpg"/><Relationship Id="rId2" Type="http://schemas.openxmlformats.org/officeDocument/2006/relationships/slideLayout" Target="../slideLayouts/slideLayout54.xml"/><Relationship Id="rId16" Type="http://schemas.openxmlformats.org/officeDocument/2006/relationships/image" Target="../media/image1.png"/><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theme" Target="../theme/theme5.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435894" y="528843"/>
            <a:ext cx="8272200" cy="892200"/>
          </a:xfrm>
          <a:prstGeom prst="rect">
            <a:avLst/>
          </a:prstGeom>
          <a:noFill/>
          <a:ln>
            <a:noFill/>
          </a:ln>
        </p:spPr>
        <p:txBody>
          <a:bodyPr spcFirstLastPara="1" wrap="square" lIns="68575" tIns="34275" rIns="68575" bIns="34275" anchor="b" anchorCtr="0">
            <a:noAutofit/>
          </a:bodyPr>
          <a:lstStyle>
            <a:lvl1pPr marR="0" lvl="0" algn="l" rtl="0">
              <a:lnSpc>
                <a:spcPct val="100000"/>
              </a:lnSpc>
              <a:spcBef>
                <a:spcPts val="0"/>
              </a:spcBef>
              <a:spcAft>
                <a:spcPts val="0"/>
              </a:spcAft>
              <a:buClr>
                <a:srgbClr val="3F3F3F"/>
              </a:buClr>
              <a:buSzPts val="2100"/>
              <a:buFont typeface="Franklin Gothic"/>
              <a:buNone/>
              <a:defRPr sz="2100" b="0" i="0" u="none" strike="noStrike" cap="none">
                <a:solidFill>
                  <a:srgbClr val="3F3F3F"/>
                </a:solidFill>
                <a:latin typeface="Franklin Gothic"/>
                <a:ea typeface="Franklin Gothic"/>
                <a:cs typeface="Franklin Gothic"/>
                <a:sym typeface="Franklin Gothic"/>
              </a:defRPr>
            </a:lvl1pPr>
            <a:lvl2pPr marR="0" lvl="1" algn="l" rtl="0">
              <a:spcBef>
                <a:spcPts val="0"/>
              </a:spcBef>
              <a:spcAft>
                <a:spcPts val="0"/>
              </a:spcAft>
              <a:buSzPts val="1100"/>
              <a:buNone/>
              <a:defRPr sz="1400" b="0" i="0" u="none" strike="noStrike" cap="none">
                <a:solidFill>
                  <a:schemeClr val="dk2"/>
                </a:solidFill>
              </a:defRPr>
            </a:lvl2pPr>
            <a:lvl3pPr marR="0" lvl="2" algn="l" rtl="0">
              <a:spcBef>
                <a:spcPts val="0"/>
              </a:spcBef>
              <a:spcAft>
                <a:spcPts val="0"/>
              </a:spcAft>
              <a:buSzPts val="1100"/>
              <a:buNone/>
              <a:defRPr sz="1400" b="0" i="0" u="none" strike="noStrike" cap="none">
                <a:solidFill>
                  <a:schemeClr val="dk2"/>
                </a:solidFill>
              </a:defRPr>
            </a:lvl3pPr>
            <a:lvl4pPr marR="0" lvl="3" algn="l" rtl="0">
              <a:spcBef>
                <a:spcPts val="0"/>
              </a:spcBef>
              <a:spcAft>
                <a:spcPts val="0"/>
              </a:spcAft>
              <a:buSzPts val="1100"/>
              <a:buNone/>
              <a:defRPr sz="1400" b="0" i="0" u="none" strike="noStrike" cap="none">
                <a:solidFill>
                  <a:schemeClr val="dk2"/>
                </a:solidFill>
              </a:defRPr>
            </a:lvl4pPr>
            <a:lvl5pPr marR="0" lvl="4" algn="l" rtl="0">
              <a:spcBef>
                <a:spcPts val="0"/>
              </a:spcBef>
              <a:spcAft>
                <a:spcPts val="0"/>
              </a:spcAft>
              <a:buSzPts val="1100"/>
              <a:buNone/>
              <a:defRPr sz="1400" b="0" i="0" u="none" strike="noStrike" cap="none">
                <a:solidFill>
                  <a:schemeClr val="dk2"/>
                </a:solidFill>
              </a:defRPr>
            </a:lvl5pPr>
            <a:lvl6pPr marR="0" lvl="5" algn="l" rtl="0">
              <a:spcBef>
                <a:spcPts val="0"/>
              </a:spcBef>
              <a:spcAft>
                <a:spcPts val="0"/>
              </a:spcAft>
              <a:buSzPts val="1100"/>
              <a:buNone/>
              <a:defRPr sz="1400" b="0" i="0" u="none" strike="noStrike" cap="none">
                <a:solidFill>
                  <a:schemeClr val="dk2"/>
                </a:solidFill>
              </a:defRPr>
            </a:lvl6pPr>
            <a:lvl7pPr marR="0" lvl="6" algn="l" rtl="0">
              <a:spcBef>
                <a:spcPts val="0"/>
              </a:spcBef>
              <a:spcAft>
                <a:spcPts val="0"/>
              </a:spcAft>
              <a:buSzPts val="1100"/>
              <a:buNone/>
              <a:defRPr sz="1400" b="0" i="0" u="none" strike="noStrike" cap="none">
                <a:solidFill>
                  <a:schemeClr val="dk2"/>
                </a:solidFill>
              </a:defRPr>
            </a:lvl7pPr>
            <a:lvl8pPr marR="0" lvl="7" algn="l" rtl="0">
              <a:spcBef>
                <a:spcPts val="0"/>
              </a:spcBef>
              <a:spcAft>
                <a:spcPts val="0"/>
              </a:spcAft>
              <a:buSzPts val="1100"/>
              <a:buNone/>
              <a:defRPr sz="1400" b="0" i="0" u="none" strike="noStrike" cap="none">
                <a:solidFill>
                  <a:schemeClr val="dk2"/>
                </a:solidFill>
              </a:defRPr>
            </a:lvl8pPr>
            <a:lvl9pPr marR="0" lvl="8" algn="l" rtl="0">
              <a:spcBef>
                <a:spcPts val="0"/>
              </a:spcBef>
              <a:spcAft>
                <a:spcPts val="0"/>
              </a:spcAft>
              <a:buSzPts val="1100"/>
              <a:buNone/>
              <a:defRPr sz="1400" b="0" i="0" u="none" strike="noStrike" cap="none">
                <a:solidFill>
                  <a:schemeClr val="dk2"/>
                </a:solidFill>
              </a:defRPr>
            </a:lvl9pPr>
          </a:lstStyle>
          <a:p>
            <a:endParaRPr/>
          </a:p>
        </p:txBody>
      </p:sp>
      <p:sp>
        <p:nvSpPr>
          <p:cNvPr id="58" name="Google Shape;58;p14"/>
          <p:cNvSpPr txBox="1">
            <a:spLocks noGrp="1"/>
          </p:cNvSpPr>
          <p:nvPr>
            <p:ph type="body" idx="1"/>
          </p:nvPr>
        </p:nvSpPr>
        <p:spPr>
          <a:xfrm>
            <a:off x="435894" y="1752001"/>
            <a:ext cx="8272200" cy="2739000"/>
          </a:xfrm>
          <a:prstGeom prst="rect">
            <a:avLst/>
          </a:prstGeom>
          <a:noFill/>
          <a:ln>
            <a:noFill/>
          </a:ln>
        </p:spPr>
        <p:txBody>
          <a:bodyPr spcFirstLastPara="1" wrap="square" lIns="68575" tIns="34275" rIns="68575" bIns="34275" anchor="ctr" anchorCtr="0">
            <a:noAutofit/>
          </a:bodyPr>
          <a:lstStyle>
            <a:lvl1pPr marL="457200" marR="0" lvl="0" indent="-304800" algn="l" rtl="0">
              <a:lnSpc>
                <a:spcPct val="110000"/>
              </a:lnSpc>
              <a:spcBef>
                <a:spcPts val="300"/>
              </a:spcBef>
              <a:spcAft>
                <a:spcPts val="0"/>
              </a:spcAft>
              <a:buClr>
                <a:schemeClr val="accent1"/>
              </a:buClr>
              <a:buSzPts val="1200"/>
              <a:buFont typeface="Noto Sans Symbols"/>
              <a:buChar char="◼"/>
              <a:defRPr sz="1300" b="0" i="0" u="none" strike="noStrike" cap="none">
                <a:solidFill>
                  <a:srgbClr val="3F3F3F"/>
                </a:solidFill>
                <a:latin typeface="Libre Franklin"/>
                <a:ea typeface="Libre Franklin"/>
                <a:cs typeface="Libre Franklin"/>
                <a:sym typeface="Libre Franklin"/>
              </a:defRPr>
            </a:lvl1pPr>
            <a:lvl2pPr marL="914400" marR="0" lvl="1" indent="-292100" algn="l" rtl="0">
              <a:spcBef>
                <a:spcPts val="500"/>
              </a:spcBef>
              <a:spcAft>
                <a:spcPts val="0"/>
              </a:spcAft>
              <a:buClr>
                <a:schemeClr val="accent1"/>
              </a:buClr>
              <a:buSzPts val="1000"/>
              <a:buFont typeface="Noto Sans Symbols"/>
              <a:buChar char="◼"/>
              <a:defRPr sz="1100" b="0" i="0" u="none" strike="noStrike" cap="none">
                <a:solidFill>
                  <a:srgbClr val="3F3F3F"/>
                </a:solidFill>
                <a:latin typeface="Libre Franklin"/>
                <a:ea typeface="Libre Franklin"/>
                <a:cs typeface="Libre Franklin"/>
                <a:sym typeface="Libre Franklin"/>
              </a:defRPr>
            </a:lvl2pPr>
            <a:lvl3pPr marL="1371600" marR="0" lvl="2" indent="-285750" algn="l" rtl="0">
              <a:spcBef>
                <a:spcPts val="500"/>
              </a:spcBef>
              <a:spcAft>
                <a:spcPts val="0"/>
              </a:spcAft>
              <a:buClr>
                <a:schemeClr val="accent1"/>
              </a:buClr>
              <a:buSzPts val="900"/>
              <a:buFont typeface="Noto Sans Symbols"/>
              <a:buChar char="◼"/>
              <a:defRPr sz="1000" b="0" i="0" u="none" strike="noStrike" cap="none">
                <a:solidFill>
                  <a:srgbClr val="3F3F3F"/>
                </a:solidFill>
                <a:latin typeface="Libre Franklin"/>
                <a:ea typeface="Libre Franklin"/>
                <a:cs typeface="Libre Franklin"/>
                <a:sym typeface="Libre Franklin"/>
              </a:defRPr>
            </a:lvl3pPr>
            <a:lvl4pPr marL="1828800" marR="0" lvl="3" indent="-279400" algn="l" rtl="0">
              <a:spcBef>
                <a:spcPts val="500"/>
              </a:spcBef>
              <a:spcAft>
                <a:spcPts val="0"/>
              </a:spcAft>
              <a:buClr>
                <a:schemeClr val="accent1"/>
              </a:buClr>
              <a:buSzPts val="800"/>
              <a:buFont typeface="Noto Sans Symbols"/>
              <a:buChar char="◼"/>
              <a:defRPr sz="800" b="0" i="0" u="none" strike="noStrike" cap="none">
                <a:solidFill>
                  <a:srgbClr val="3F3F3F"/>
                </a:solidFill>
                <a:latin typeface="Libre Franklin"/>
                <a:ea typeface="Libre Franklin"/>
                <a:cs typeface="Libre Franklin"/>
                <a:sym typeface="Libre Franklin"/>
              </a:defRPr>
            </a:lvl4pPr>
            <a:lvl5pPr marL="2286000" marR="0" lvl="4" indent="-279400" algn="l" rtl="0">
              <a:spcBef>
                <a:spcPts val="500"/>
              </a:spcBef>
              <a:spcAft>
                <a:spcPts val="0"/>
              </a:spcAft>
              <a:buClr>
                <a:schemeClr val="accent1"/>
              </a:buClr>
              <a:buSzPts val="800"/>
              <a:buFont typeface="Noto Sans Symbols"/>
              <a:buChar char="◼"/>
              <a:defRPr sz="800" b="0" i="0" u="none" strike="noStrike" cap="none">
                <a:solidFill>
                  <a:srgbClr val="3F3F3F"/>
                </a:solidFill>
                <a:latin typeface="Libre Franklin"/>
                <a:ea typeface="Libre Franklin"/>
                <a:cs typeface="Libre Franklin"/>
                <a:sym typeface="Libre Franklin"/>
              </a:defRPr>
            </a:lvl5pPr>
            <a:lvl6pPr marL="2743200" marR="0" lvl="5" indent="-279400" algn="l" rtl="0">
              <a:spcBef>
                <a:spcPts val="500"/>
              </a:spcBef>
              <a:spcAft>
                <a:spcPts val="0"/>
              </a:spcAft>
              <a:buClr>
                <a:schemeClr val="accent2"/>
              </a:buClr>
              <a:buSzPts val="800"/>
              <a:buFont typeface="Noto Sans Symbols"/>
              <a:buChar char="◼"/>
              <a:defRPr sz="900" b="0" i="0" u="none" strike="noStrike" cap="none">
                <a:solidFill>
                  <a:schemeClr val="dk2"/>
                </a:solidFill>
                <a:latin typeface="Libre Franklin"/>
                <a:ea typeface="Libre Franklin"/>
                <a:cs typeface="Libre Franklin"/>
                <a:sym typeface="Libre Franklin"/>
              </a:defRPr>
            </a:lvl6pPr>
            <a:lvl7pPr marL="3200400" marR="0" lvl="6" indent="-279400" algn="l" rtl="0">
              <a:spcBef>
                <a:spcPts val="500"/>
              </a:spcBef>
              <a:spcAft>
                <a:spcPts val="0"/>
              </a:spcAft>
              <a:buClr>
                <a:schemeClr val="accent2"/>
              </a:buClr>
              <a:buSzPts val="800"/>
              <a:buFont typeface="Noto Sans Symbols"/>
              <a:buChar char="◼"/>
              <a:defRPr sz="900" b="0" i="0" u="none" strike="noStrike" cap="none">
                <a:solidFill>
                  <a:schemeClr val="dk2"/>
                </a:solidFill>
                <a:latin typeface="Libre Franklin"/>
                <a:ea typeface="Libre Franklin"/>
                <a:cs typeface="Libre Franklin"/>
                <a:sym typeface="Libre Franklin"/>
              </a:defRPr>
            </a:lvl7pPr>
            <a:lvl8pPr marL="3657600" marR="0" lvl="7" indent="-279400" algn="l" rtl="0">
              <a:spcBef>
                <a:spcPts val="500"/>
              </a:spcBef>
              <a:spcAft>
                <a:spcPts val="0"/>
              </a:spcAft>
              <a:buClr>
                <a:schemeClr val="accent2"/>
              </a:buClr>
              <a:buSzPts val="800"/>
              <a:buFont typeface="Noto Sans Symbols"/>
              <a:buChar char="◼"/>
              <a:defRPr sz="900" b="0" i="0" u="none" strike="noStrike" cap="none">
                <a:solidFill>
                  <a:schemeClr val="dk2"/>
                </a:solidFill>
                <a:latin typeface="Libre Franklin"/>
                <a:ea typeface="Libre Franklin"/>
                <a:cs typeface="Libre Franklin"/>
                <a:sym typeface="Libre Franklin"/>
              </a:defRPr>
            </a:lvl8pPr>
            <a:lvl9pPr marL="4114800" marR="0" lvl="8" indent="-279400" algn="l" rtl="0">
              <a:spcBef>
                <a:spcPts val="500"/>
              </a:spcBef>
              <a:spcAft>
                <a:spcPts val="500"/>
              </a:spcAft>
              <a:buClr>
                <a:schemeClr val="accent2"/>
              </a:buClr>
              <a:buSzPts val="800"/>
              <a:buFont typeface="Noto Sans Symbols"/>
              <a:buChar char="◼"/>
              <a:defRPr sz="900" b="0" i="0" u="none" strike="noStrike" cap="none">
                <a:solidFill>
                  <a:schemeClr val="dk2"/>
                </a:solidFill>
                <a:latin typeface="Libre Franklin"/>
                <a:ea typeface="Libre Franklin"/>
                <a:cs typeface="Libre Franklin"/>
                <a:sym typeface="Libre Franklin"/>
              </a:defRPr>
            </a:lvl9pPr>
          </a:lstStyle>
          <a:p>
            <a:endParaRPr/>
          </a:p>
        </p:txBody>
      </p:sp>
      <p:sp>
        <p:nvSpPr>
          <p:cNvPr id="59" name="Google Shape;59;p14"/>
          <p:cNvSpPr txBox="1">
            <a:spLocks noGrp="1"/>
          </p:cNvSpPr>
          <p:nvPr>
            <p:ph type="dt" idx="10"/>
          </p:nvPr>
        </p:nvSpPr>
        <p:spPr>
          <a:xfrm>
            <a:off x="5704463" y="4817936"/>
            <a:ext cx="2133600" cy="273900"/>
          </a:xfrm>
          <a:prstGeom prst="rect">
            <a:avLst/>
          </a:prstGeom>
          <a:noFill/>
          <a:ln>
            <a:noFill/>
          </a:ln>
        </p:spPr>
        <p:txBody>
          <a:bodyPr spcFirstLastPara="1" wrap="square" lIns="68575" tIns="34275" rIns="68575" bIns="34275" anchor="ctr" anchorCtr="0">
            <a:noAutofit/>
          </a:bodyPr>
          <a:lstStyle>
            <a:lvl1pPr marR="0" lvl="0" algn="r" rtl="0">
              <a:spcBef>
                <a:spcPts val="0"/>
              </a:spcBef>
              <a:spcAft>
                <a:spcPts val="0"/>
              </a:spcAft>
              <a:buSzPts val="1100"/>
              <a:buNone/>
              <a:defRPr sz="700" b="0" i="0" u="none" strike="noStrike" cap="none">
                <a:solidFill>
                  <a:srgbClr val="3F3F3F"/>
                </a:solidFill>
                <a:latin typeface="Libre Franklin"/>
                <a:ea typeface="Libre Franklin"/>
                <a:cs typeface="Libre Franklin"/>
                <a:sym typeface="Libre Franklin"/>
              </a:defRPr>
            </a:lvl1pPr>
            <a:lvl2pPr marR="0" lvl="1"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9pPr>
          </a:lstStyle>
          <a:p>
            <a:endParaRPr/>
          </a:p>
        </p:txBody>
      </p:sp>
      <p:sp>
        <p:nvSpPr>
          <p:cNvPr id="60" name="Google Shape;60;p14"/>
          <p:cNvSpPr txBox="1">
            <a:spLocks noGrp="1"/>
          </p:cNvSpPr>
          <p:nvPr>
            <p:ph type="ftr" idx="11"/>
          </p:nvPr>
        </p:nvSpPr>
        <p:spPr>
          <a:xfrm>
            <a:off x="435894" y="4817936"/>
            <a:ext cx="51879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700" b="0" i="0" u="none" strike="noStrike" cap="none">
                <a:solidFill>
                  <a:srgbClr val="3F3F3F"/>
                </a:solidFill>
                <a:latin typeface="Libre Franklin"/>
                <a:ea typeface="Libre Franklin"/>
                <a:cs typeface="Libre Franklin"/>
                <a:sym typeface="Libre Franklin"/>
              </a:defRPr>
            </a:lvl1pPr>
            <a:lvl2pPr marR="0" lvl="1"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9pPr>
          </a:lstStyle>
          <a:p>
            <a:endParaRPr/>
          </a:p>
        </p:txBody>
      </p:sp>
      <p:sp>
        <p:nvSpPr>
          <p:cNvPr id="61" name="Google Shape;61;p14"/>
          <p:cNvSpPr txBox="1">
            <a:spLocks noGrp="1"/>
          </p:cNvSpPr>
          <p:nvPr>
            <p:ph type="sldNum" idx="12"/>
          </p:nvPr>
        </p:nvSpPr>
        <p:spPr>
          <a:xfrm>
            <a:off x="7918725" y="4817936"/>
            <a:ext cx="7893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700" b="0" i="0" u="none" strike="noStrike" cap="none">
                <a:solidFill>
                  <a:srgbClr val="3F3F3F"/>
                </a:solidFill>
                <a:latin typeface="Libre Franklin"/>
                <a:ea typeface="Libre Franklin"/>
                <a:cs typeface="Libre Franklin"/>
                <a:sym typeface="Libre Franklin"/>
              </a:defRPr>
            </a:lvl1pPr>
            <a:lvl2pPr marL="0" marR="0" lvl="1" indent="0" algn="r" rtl="0">
              <a:spcBef>
                <a:spcPts val="0"/>
              </a:spcBef>
              <a:buNone/>
              <a:defRPr sz="700" b="0" i="0" u="none" strike="noStrike" cap="none">
                <a:solidFill>
                  <a:srgbClr val="3F3F3F"/>
                </a:solidFill>
                <a:latin typeface="Libre Franklin"/>
                <a:ea typeface="Libre Franklin"/>
                <a:cs typeface="Libre Franklin"/>
                <a:sym typeface="Libre Franklin"/>
              </a:defRPr>
            </a:lvl2pPr>
            <a:lvl3pPr marL="0" marR="0" lvl="2" indent="0" algn="r" rtl="0">
              <a:spcBef>
                <a:spcPts val="0"/>
              </a:spcBef>
              <a:buNone/>
              <a:defRPr sz="700" b="0" i="0" u="none" strike="noStrike" cap="none">
                <a:solidFill>
                  <a:srgbClr val="3F3F3F"/>
                </a:solidFill>
                <a:latin typeface="Libre Franklin"/>
                <a:ea typeface="Libre Franklin"/>
                <a:cs typeface="Libre Franklin"/>
                <a:sym typeface="Libre Franklin"/>
              </a:defRPr>
            </a:lvl3pPr>
            <a:lvl4pPr marL="0" marR="0" lvl="3" indent="0" algn="r" rtl="0">
              <a:spcBef>
                <a:spcPts val="0"/>
              </a:spcBef>
              <a:buNone/>
              <a:defRPr sz="700" b="0" i="0" u="none" strike="noStrike" cap="none">
                <a:solidFill>
                  <a:srgbClr val="3F3F3F"/>
                </a:solidFill>
                <a:latin typeface="Libre Franklin"/>
                <a:ea typeface="Libre Franklin"/>
                <a:cs typeface="Libre Franklin"/>
                <a:sym typeface="Libre Franklin"/>
              </a:defRPr>
            </a:lvl4pPr>
            <a:lvl5pPr marL="0" marR="0" lvl="4" indent="0" algn="r" rtl="0">
              <a:spcBef>
                <a:spcPts val="0"/>
              </a:spcBef>
              <a:buNone/>
              <a:defRPr sz="700" b="0" i="0" u="none" strike="noStrike" cap="none">
                <a:solidFill>
                  <a:srgbClr val="3F3F3F"/>
                </a:solidFill>
                <a:latin typeface="Libre Franklin"/>
                <a:ea typeface="Libre Franklin"/>
                <a:cs typeface="Libre Franklin"/>
                <a:sym typeface="Libre Franklin"/>
              </a:defRPr>
            </a:lvl5pPr>
            <a:lvl6pPr marL="0" marR="0" lvl="5" indent="0" algn="r" rtl="0">
              <a:spcBef>
                <a:spcPts val="0"/>
              </a:spcBef>
              <a:buNone/>
              <a:defRPr sz="700" b="0" i="0" u="none" strike="noStrike" cap="none">
                <a:solidFill>
                  <a:srgbClr val="3F3F3F"/>
                </a:solidFill>
                <a:latin typeface="Libre Franklin"/>
                <a:ea typeface="Libre Franklin"/>
                <a:cs typeface="Libre Franklin"/>
                <a:sym typeface="Libre Franklin"/>
              </a:defRPr>
            </a:lvl6pPr>
            <a:lvl7pPr marL="0" marR="0" lvl="6" indent="0" algn="r" rtl="0">
              <a:spcBef>
                <a:spcPts val="0"/>
              </a:spcBef>
              <a:buNone/>
              <a:defRPr sz="700" b="0" i="0" u="none" strike="noStrike" cap="none">
                <a:solidFill>
                  <a:srgbClr val="3F3F3F"/>
                </a:solidFill>
                <a:latin typeface="Libre Franklin"/>
                <a:ea typeface="Libre Franklin"/>
                <a:cs typeface="Libre Franklin"/>
                <a:sym typeface="Libre Franklin"/>
              </a:defRPr>
            </a:lvl7pPr>
            <a:lvl8pPr marL="0" marR="0" lvl="7" indent="0" algn="r" rtl="0">
              <a:spcBef>
                <a:spcPts val="0"/>
              </a:spcBef>
              <a:buNone/>
              <a:defRPr sz="700" b="0" i="0" u="none" strike="noStrike" cap="none">
                <a:solidFill>
                  <a:srgbClr val="3F3F3F"/>
                </a:solidFill>
                <a:latin typeface="Libre Franklin"/>
                <a:ea typeface="Libre Franklin"/>
                <a:cs typeface="Libre Franklin"/>
                <a:sym typeface="Libre Franklin"/>
              </a:defRPr>
            </a:lvl8pPr>
            <a:lvl9pPr marL="0" marR="0" lvl="8" indent="0" algn="r" rtl="0">
              <a:spcBef>
                <a:spcPts val="0"/>
              </a:spcBef>
              <a:buNone/>
              <a:defRPr sz="700" b="0" i="0" u="none" strike="noStrike" cap="none">
                <a:solidFill>
                  <a:srgbClr val="3F3F3F"/>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
              <a:t>‹#›</a:t>
            </a:fld>
            <a:endParaRPr/>
          </a:p>
        </p:txBody>
      </p:sp>
      <p:sp>
        <p:nvSpPr>
          <p:cNvPr id="62" name="Google Shape;62;p14"/>
          <p:cNvSpPr/>
          <p:nvPr/>
        </p:nvSpPr>
        <p:spPr>
          <a:xfrm>
            <a:off x="334900" y="342900"/>
            <a:ext cx="2777400" cy="71100"/>
          </a:xfrm>
          <a:prstGeom prst="rect">
            <a:avLst/>
          </a:prstGeom>
          <a:solidFill>
            <a:srgbClr val="465359"/>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63" name="Google Shape;63;p14"/>
          <p:cNvSpPr/>
          <p:nvPr/>
        </p:nvSpPr>
        <p:spPr>
          <a:xfrm>
            <a:off x="6031610" y="340232"/>
            <a:ext cx="2777400" cy="73800"/>
          </a:xfrm>
          <a:prstGeom prst="rect">
            <a:avLst/>
          </a:prstGeom>
          <a:solidFill>
            <a:srgbClr val="969FA7"/>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64" name="Google Shape;64;p14"/>
          <p:cNvSpPr/>
          <p:nvPr/>
        </p:nvSpPr>
        <p:spPr>
          <a:xfrm>
            <a:off x="3181373" y="342900"/>
            <a:ext cx="2777400" cy="68700"/>
          </a:xfrm>
          <a:prstGeom prst="rect">
            <a:avLst/>
          </a:prstGeom>
          <a:solidFill>
            <a:schemeClr val="accen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4"/>
        <p:cNvGrpSpPr/>
        <p:nvPr/>
      </p:nvGrpSpPr>
      <p:grpSpPr>
        <a:xfrm>
          <a:off x="0" y="0"/>
          <a:ext cx="0" cy="0"/>
          <a:chOff x="0" y="0"/>
          <a:chExt cx="0" cy="0"/>
        </a:xfrm>
      </p:grpSpPr>
      <p:sp>
        <p:nvSpPr>
          <p:cNvPr id="155" name="Google Shape;155;p29"/>
          <p:cNvSpPr txBox="1">
            <a:spLocks noGrp="1"/>
          </p:cNvSpPr>
          <p:nvPr>
            <p:ph type="title"/>
          </p:nvPr>
        </p:nvSpPr>
        <p:spPr>
          <a:xfrm>
            <a:off x="628650" y="273845"/>
            <a:ext cx="7886700" cy="9942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Verdana"/>
              <a:buNone/>
              <a:defRPr sz="44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6" name="Google Shape;156;p29"/>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7" name="Google Shape;157;p29"/>
          <p:cNvSpPr txBox="1">
            <a:spLocks noGrp="1"/>
          </p:cNvSpPr>
          <p:nvPr>
            <p:ph type="dt" idx="10"/>
          </p:nvPr>
        </p:nvSpPr>
        <p:spPr>
          <a:xfrm>
            <a:off x="628650" y="4636631"/>
            <a:ext cx="20574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58" name="Google Shape;158;p29"/>
          <p:cNvSpPr txBox="1">
            <a:spLocks noGrp="1"/>
          </p:cNvSpPr>
          <p:nvPr>
            <p:ph type="ftr" idx="11"/>
          </p:nvPr>
        </p:nvSpPr>
        <p:spPr>
          <a:xfrm>
            <a:off x="3028950" y="4644796"/>
            <a:ext cx="3086100" cy="2739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59" name="Google Shape;159;p29"/>
          <p:cNvSpPr txBox="1">
            <a:spLocks noGrp="1"/>
          </p:cNvSpPr>
          <p:nvPr>
            <p:ph type="sldNum" idx="12"/>
          </p:nvPr>
        </p:nvSpPr>
        <p:spPr>
          <a:xfrm>
            <a:off x="6457950" y="4652960"/>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160" name="Google Shape;160;p29"/>
          <p:cNvPicPr preferRelativeResize="0"/>
          <p:nvPr/>
        </p:nvPicPr>
        <p:blipFill rotWithShape="1">
          <a:blip r:embed="rId15">
            <a:alphaModFix/>
          </a:blip>
          <a:srcRect/>
          <a:stretch/>
        </p:blipFill>
        <p:spPr>
          <a:xfrm>
            <a:off x="3592286" y="4118761"/>
            <a:ext cx="1469571" cy="480570"/>
          </a:xfrm>
          <a:prstGeom prst="rect">
            <a:avLst/>
          </a:prstGeom>
          <a:noFill/>
          <a:ln>
            <a:noFill/>
          </a:ln>
        </p:spPr>
      </p:pic>
      <p:pic>
        <p:nvPicPr>
          <p:cNvPr id="161" name="Google Shape;161;p29"/>
          <p:cNvPicPr preferRelativeResize="0"/>
          <p:nvPr/>
        </p:nvPicPr>
        <p:blipFill rotWithShape="1">
          <a:blip r:embed="rId16">
            <a:alphaModFix/>
          </a:blip>
          <a:srcRect/>
          <a:stretch/>
        </p:blipFill>
        <p:spPr>
          <a:xfrm>
            <a:off x="0" y="4921157"/>
            <a:ext cx="9143999" cy="23057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9"/>
        <p:cNvGrpSpPr/>
        <p:nvPr/>
      </p:nvGrpSpPr>
      <p:grpSpPr>
        <a:xfrm>
          <a:off x="0" y="0"/>
          <a:ext cx="0" cy="0"/>
          <a:chOff x="0" y="0"/>
          <a:chExt cx="0" cy="0"/>
        </a:xfrm>
      </p:grpSpPr>
      <p:sp>
        <p:nvSpPr>
          <p:cNvPr id="240" name="Google Shape;240;p43"/>
          <p:cNvSpPr txBox="1">
            <a:spLocks noGrp="1"/>
          </p:cNvSpPr>
          <p:nvPr>
            <p:ph type="title"/>
          </p:nvPr>
        </p:nvSpPr>
        <p:spPr>
          <a:xfrm>
            <a:off x="628650" y="273845"/>
            <a:ext cx="7886700" cy="9942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Verdana"/>
              <a:buNone/>
              <a:defRPr sz="44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41" name="Google Shape;241;p43"/>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2" name="Google Shape;242;p43"/>
          <p:cNvSpPr txBox="1">
            <a:spLocks noGrp="1"/>
          </p:cNvSpPr>
          <p:nvPr>
            <p:ph type="dt" idx="10"/>
          </p:nvPr>
        </p:nvSpPr>
        <p:spPr>
          <a:xfrm>
            <a:off x="628650" y="4636631"/>
            <a:ext cx="20574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43" name="Google Shape;243;p43"/>
          <p:cNvSpPr txBox="1">
            <a:spLocks noGrp="1"/>
          </p:cNvSpPr>
          <p:nvPr>
            <p:ph type="ftr" idx="11"/>
          </p:nvPr>
        </p:nvSpPr>
        <p:spPr>
          <a:xfrm>
            <a:off x="3028950" y="4644796"/>
            <a:ext cx="3086100" cy="2739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44" name="Google Shape;244;p43"/>
          <p:cNvSpPr txBox="1">
            <a:spLocks noGrp="1"/>
          </p:cNvSpPr>
          <p:nvPr>
            <p:ph type="sldNum" idx="12"/>
          </p:nvPr>
        </p:nvSpPr>
        <p:spPr>
          <a:xfrm>
            <a:off x="6457950" y="4652960"/>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245" name="Google Shape;245;p43"/>
          <p:cNvPicPr preferRelativeResize="0"/>
          <p:nvPr/>
        </p:nvPicPr>
        <p:blipFill rotWithShape="1">
          <a:blip r:embed="rId15">
            <a:alphaModFix/>
          </a:blip>
          <a:srcRect/>
          <a:stretch/>
        </p:blipFill>
        <p:spPr>
          <a:xfrm>
            <a:off x="3592286" y="4118761"/>
            <a:ext cx="1469571" cy="480570"/>
          </a:xfrm>
          <a:prstGeom prst="rect">
            <a:avLst/>
          </a:prstGeom>
          <a:noFill/>
          <a:ln>
            <a:noFill/>
          </a:ln>
        </p:spPr>
      </p:pic>
      <p:pic>
        <p:nvPicPr>
          <p:cNvPr id="246" name="Google Shape;246;p43"/>
          <p:cNvPicPr preferRelativeResize="0"/>
          <p:nvPr/>
        </p:nvPicPr>
        <p:blipFill rotWithShape="1">
          <a:blip r:embed="rId16">
            <a:alphaModFix/>
          </a:blip>
          <a:srcRect/>
          <a:stretch/>
        </p:blipFill>
        <p:spPr>
          <a:xfrm>
            <a:off x="0" y="4921157"/>
            <a:ext cx="9143999" cy="23057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7"/>
        <p:cNvGrpSpPr/>
        <p:nvPr/>
      </p:nvGrpSpPr>
      <p:grpSpPr>
        <a:xfrm>
          <a:off x="0" y="0"/>
          <a:ext cx="0" cy="0"/>
          <a:chOff x="0" y="0"/>
          <a:chExt cx="0" cy="0"/>
        </a:xfrm>
      </p:grpSpPr>
      <p:sp>
        <p:nvSpPr>
          <p:cNvPr id="328" name="Google Shape;328;p57"/>
          <p:cNvSpPr txBox="1">
            <a:spLocks noGrp="1"/>
          </p:cNvSpPr>
          <p:nvPr>
            <p:ph type="title"/>
          </p:nvPr>
        </p:nvSpPr>
        <p:spPr>
          <a:xfrm>
            <a:off x="628650" y="273845"/>
            <a:ext cx="7886700" cy="9942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Verdana"/>
              <a:buNone/>
              <a:defRPr sz="44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29" name="Google Shape;329;p57"/>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0" name="Google Shape;330;p57"/>
          <p:cNvSpPr txBox="1">
            <a:spLocks noGrp="1"/>
          </p:cNvSpPr>
          <p:nvPr>
            <p:ph type="dt" idx="10"/>
          </p:nvPr>
        </p:nvSpPr>
        <p:spPr>
          <a:xfrm>
            <a:off x="628650" y="4636631"/>
            <a:ext cx="20574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31" name="Google Shape;331;p57"/>
          <p:cNvSpPr txBox="1">
            <a:spLocks noGrp="1"/>
          </p:cNvSpPr>
          <p:nvPr>
            <p:ph type="ftr" idx="11"/>
          </p:nvPr>
        </p:nvSpPr>
        <p:spPr>
          <a:xfrm>
            <a:off x="3028950" y="4644796"/>
            <a:ext cx="3086100" cy="2739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32" name="Google Shape;332;p57"/>
          <p:cNvSpPr txBox="1">
            <a:spLocks noGrp="1"/>
          </p:cNvSpPr>
          <p:nvPr>
            <p:ph type="sldNum" idx="12"/>
          </p:nvPr>
        </p:nvSpPr>
        <p:spPr>
          <a:xfrm>
            <a:off x="6457950" y="4652960"/>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333" name="Google Shape;333;p57"/>
          <p:cNvPicPr preferRelativeResize="0"/>
          <p:nvPr/>
        </p:nvPicPr>
        <p:blipFill rotWithShape="1">
          <a:blip r:embed="rId16">
            <a:alphaModFix/>
          </a:blip>
          <a:srcRect/>
          <a:stretch/>
        </p:blipFill>
        <p:spPr>
          <a:xfrm>
            <a:off x="3592286" y="4118761"/>
            <a:ext cx="1469571" cy="480570"/>
          </a:xfrm>
          <a:prstGeom prst="rect">
            <a:avLst/>
          </a:prstGeom>
          <a:noFill/>
          <a:ln>
            <a:noFill/>
          </a:ln>
        </p:spPr>
      </p:pic>
      <p:pic>
        <p:nvPicPr>
          <p:cNvPr id="334" name="Google Shape;334;p57"/>
          <p:cNvPicPr preferRelativeResize="0"/>
          <p:nvPr/>
        </p:nvPicPr>
        <p:blipFill rotWithShape="1">
          <a:blip r:embed="rId17">
            <a:alphaModFix/>
          </a:blip>
          <a:srcRect/>
          <a:stretch/>
        </p:blipFill>
        <p:spPr>
          <a:xfrm>
            <a:off x="0" y="4921157"/>
            <a:ext cx="9143999" cy="23057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5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59.xml"/><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53.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hyperlink" Target="https://youtu.be/fG_9d0Q-g4E"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53.xml"/><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5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53.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hyperlink" Target="https://www.flickr.com/photos/psycho-pics/2823684010" TargetMode="External"/><Relationship Id="rId7"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hyperlink" Target="https://creativecommons.org/licenses/by/3.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53.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53.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58.xml"/><Relationship Id="rId5" Type="http://schemas.openxmlformats.org/officeDocument/2006/relationships/image" Target="../media/image28.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52.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53.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53.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41.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41.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8.xml"/><Relationship Id="rId1" Type="http://schemas.openxmlformats.org/officeDocument/2006/relationships/slideLayout" Target="../slideLayouts/slideLayout41.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41.xml"/><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41.xml"/><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2" Type="http://schemas.openxmlformats.org/officeDocument/2006/relationships/hyperlink" Target="https://youtu.be/2sgP1v9yfsE" TargetMode="External"/><Relationship Id="rId1" Type="http://schemas.openxmlformats.org/officeDocument/2006/relationships/slideLayout" Target="../slideLayouts/slideLayout52.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55.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53.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53.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53.xml"/></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28.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8.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53.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53.xml"/><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32.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53.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32.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57.xml"/><Relationship Id="rId5" Type="http://schemas.openxmlformats.org/officeDocument/2006/relationships/image" Target="../media/image47.png"/><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32.xml"/></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5.xml"/><Relationship Id="rId1" Type="http://schemas.openxmlformats.org/officeDocument/2006/relationships/slideLayout" Target="../slideLayouts/slideLayout32.xml"/><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28.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7.xml"/><Relationship Id="rId4" Type="http://schemas.openxmlformats.org/officeDocument/2006/relationships/image" Target="../media/image10.jpg"/></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8.xml"/><Relationship Id="rId1" Type="http://schemas.openxmlformats.org/officeDocument/2006/relationships/slideLayout" Target="../slideLayouts/slideLayout53.xml"/><Relationship Id="rId5" Type="http://schemas.openxmlformats.org/officeDocument/2006/relationships/image" Target="../media/image53.png"/><Relationship Id="rId4" Type="http://schemas.openxmlformats.org/officeDocument/2006/relationships/image" Target="../media/image52.png"/></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9.xml"/><Relationship Id="rId1" Type="http://schemas.openxmlformats.org/officeDocument/2006/relationships/slideLayout" Target="../slideLayouts/slideLayout53.xml"/><Relationship Id="rId4" Type="http://schemas.openxmlformats.org/officeDocument/2006/relationships/image" Target="../media/image6.png"/></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0.xml"/><Relationship Id="rId1" Type="http://schemas.openxmlformats.org/officeDocument/2006/relationships/slideLayout" Target="../slideLayouts/slideLayout53.xml"/><Relationship Id="rId6" Type="http://schemas.openxmlformats.org/officeDocument/2006/relationships/image" Target="../media/image57.png"/><Relationship Id="rId5" Type="http://schemas.openxmlformats.org/officeDocument/2006/relationships/image" Target="../media/image6.png"/><Relationship Id="rId4" Type="http://schemas.openxmlformats.org/officeDocument/2006/relationships/image" Target="../media/image56.png"/></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1.xml"/><Relationship Id="rId1" Type="http://schemas.openxmlformats.org/officeDocument/2006/relationships/slideLayout" Target="../slideLayouts/slideLayout59.xml"/><Relationship Id="rId4" Type="http://schemas.openxmlformats.org/officeDocument/2006/relationships/image" Target="../media/image58.png"/></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2.xml"/><Relationship Id="rId1" Type="http://schemas.openxmlformats.org/officeDocument/2006/relationships/slideLayout" Target="../slideLayouts/slideLayout53.xml"/><Relationship Id="rId6" Type="http://schemas.openxmlformats.org/officeDocument/2006/relationships/image" Target="../media/image55.png"/><Relationship Id="rId5" Type="http://schemas.openxmlformats.org/officeDocument/2006/relationships/image" Target="../media/image60.png"/><Relationship Id="rId4" Type="http://schemas.openxmlformats.org/officeDocument/2006/relationships/image" Target="../media/image59.png"/></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3.xml"/><Relationship Id="rId1" Type="http://schemas.openxmlformats.org/officeDocument/2006/relationships/slideLayout" Target="../slideLayouts/slideLayout53.xml"/><Relationship Id="rId5" Type="http://schemas.openxmlformats.org/officeDocument/2006/relationships/image" Target="../media/image63.png"/><Relationship Id="rId4" Type="http://schemas.openxmlformats.org/officeDocument/2006/relationships/image" Target="../media/image62.png"/></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4.xml"/><Relationship Id="rId1" Type="http://schemas.openxmlformats.org/officeDocument/2006/relationships/slideLayout" Target="../slideLayouts/slideLayout59.xml"/><Relationship Id="rId5" Type="http://schemas.openxmlformats.org/officeDocument/2006/relationships/image" Target="../media/image66.png"/><Relationship Id="rId4" Type="http://schemas.openxmlformats.org/officeDocument/2006/relationships/image" Target="../media/image65.png"/></Relationships>
</file>

<file path=ppt/slides/_rels/slide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5.xml"/><Relationship Id="rId1" Type="http://schemas.openxmlformats.org/officeDocument/2006/relationships/slideLayout" Target="../slideLayouts/slideLayout59.xml"/><Relationship Id="rId4" Type="http://schemas.openxmlformats.org/officeDocument/2006/relationships/image" Target="../media/image58.png"/></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6.xml"/><Relationship Id="rId1" Type="http://schemas.openxmlformats.org/officeDocument/2006/relationships/slideLayout" Target="../slideLayouts/slideLayout53.xml"/></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7.xml"/><Relationship Id="rId1" Type="http://schemas.openxmlformats.org/officeDocument/2006/relationships/slideLayout" Target="../slideLayouts/slideLayout53.xml"/><Relationship Id="rId4" Type="http://schemas.openxmlformats.org/officeDocument/2006/relationships/image" Target="../media/image68.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7.xml"/><Relationship Id="rId4" Type="http://schemas.openxmlformats.org/officeDocument/2006/relationships/image" Target="../media/image11.jpg"/></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8.xml"/><Relationship Id="rId1" Type="http://schemas.openxmlformats.org/officeDocument/2006/relationships/slideLayout" Target="../slideLayouts/slideLayout5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6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9.xml"/><Relationship Id="rId1" Type="http://schemas.openxmlformats.org/officeDocument/2006/relationships/slideLayout" Target="../slideLayouts/slideLayout53.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0.xml"/><Relationship Id="rId1" Type="http://schemas.openxmlformats.org/officeDocument/2006/relationships/slideLayout" Target="../slideLayouts/slideLayout53.xml"/><Relationship Id="rId4" Type="http://schemas.openxmlformats.org/officeDocument/2006/relationships/hyperlink" Target="https://drjud.com/health-care-provider-course/"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1.xml"/><Relationship Id="rId1" Type="http://schemas.openxmlformats.org/officeDocument/2006/relationships/slideLayout" Target="../slideLayouts/slideLayout53.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6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2.xml"/><Relationship Id="rId1" Type="http://schemas.openxmlformats.org/officeDocument/2006/relationships/slideLayout" Target="../slideLayouts/slideLayout53.xml"/><Relationship Id="rId6" Type="http://schemas.openxmlformats.org/officeDocument/2006/relationships/image" Target="../media/image6.png"/><Relationship Id="rId5" Type="http://schemas.openxmlformats.org/officeDocument/2006/relationships/image" Target="../media/image82.png"/><Relationship Id="rId4" Type="http://schemas.openxmlformats.org/officeDocument/2006/relationships/image" Target="../media/image81.png"/></Relationships>
</file>

<file path=ppt/slides/_rels/slide6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3.xml"/><Relationship Id="rId1" Type="http://schemas.openxmlformats.org/officeDocument/2006/relationships/slideLayout" Target="../slideLayouts/slideLayout53.xml"/></Relationships>
</file>

<file path=ppt/slides/_rels/slide6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4.xml"/><Relationship Id="rId1" Type="http://schemas.openxmlformats.org/officeDocument/2006/relationships/slideLayout" Target="../slideLayouts/slideLayout53.xml"/><Relationship Id="rId4" Type="http://schemas.openxmlformats.org/officeDocument/2006/relationships/image" Target="../media/image6.png"/></Relationships>
</file>

<file path=ppt/slides/_rels/slide6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5.xml"/><Relationship Id="rId1" Type="http://schemas.openxmlformats.org/officeDocument/2006/relationships/slideLayout" Target="../slideLayouts/slideLayout51.xml"/><Relationship Id="rId5" Type="http://schemas.openxmlformats.org/officeDocument/2006/relationships/image" Target="../media/image85.png"/><Relationship Id="rId4" Type="http://schemas.openxmlformats.org/officeDocument/2006/relationships/image" Target="../media/image6.png"/></Relationships>
</file>

<file path=ppt/slides/_rels/slide6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6.xml"/><Relationship Id="rId1" Type="http://schemas.openxmlformats.org/officeDocument/2006/relationships/slideLayout" Target="../slideLayouts/slideLayout28.xml"/></Relationships>
</file>

<file path=ppt/slides/_rels/slide6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7.xml"/><Relationship Id="rId1" Type="http://schemas.openxmlformats.org/officeDocument/2006/relationships/slideLayout" Target="../slideLayouts/slideLayout58.xml"/><Relationship Id="rId4" Type="http://schemas.openxmlformats.org/officeDocument/2006/relationships/image" Target="../media/image87.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55.xml"/></Relationships>
</file>

<file path=ppt/slides/_rels/slide70.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68.xml"/><Relationship Id="rId1" Type="http://schemas.openxmlformats.org/officeDocument/2006/relationships/slideLayout" Target="../slideLayouts/slideLayout58.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7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9.xml"/><Relationship Id="rId1" Type="http://schemas.openxmlformats.org/officeDocument/2006/relationships/slideLayout" Target="../slideLayouts/slideLayout32.xml"/><Relationship Id="rId5" Type="http://schemas.openxmlformats.org/officeDocument/2006/relationships/image" Target="../media/image95.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8.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72"/>
          <p:cNvSpPr txBox="1">
            <a:spLocks noGrp="1"/>
          </p:cNvSpPr>
          <p:nvPr>
            <p:ph type="title"/>
          </p:nvPr>
        </p:nvSpPr>
        <p:spPr>
          <a:xfrm>
            <a:off x="79625" y="207550"/>
            <a:ext cx="8925600" cy="9789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 sz="2800">
                <a:solidFill>
                  <a:srgbClr val="38761D"/>
                </a:solidFill>
              </a:rPr>
              <a:t>A Lifestyle Medicine Approach to Pediatric Obesity in the Medical Home</a:t>
            </a:r>
            <a:endParaRPr sz="2800">
              <a:solidFill>
                <a:srgbClr val="38761D"/>
              </a:solidFill>
            </a:endParaRPr>
          </a:p>
          <a:p>
            <a:pPr marL="0" lvl="0" indent="0" algn="ctr" rtl="0">
              <a:lnSpc>
                <a:spcPct val="90000"/>
              </a:lnSpc>
              <a:spcBef>
                <a:spcPts val="0"/>
              </a:spcBef>
              <a:spcAft>
                <a:spcPts val="0"/>
              </a:spcAft>
              <a:buSzPts val="1800"/>
              <a:buNone/>
            </a:pPr>
            <a:endParaRPr sz="1800">
              <a:solidFill>
                <a:srgbClr val="6AA84F"/>
              </a:solidFill>
            </a:endParaRPr>
          </a:p>
        </p:txBody>
      </p:sp>
      <p:sp>
        <p:nvSpPr>
          <p:cNvPr id="423" name="Google Shape;423;p72"/>
          <p:cNvSpPr txBox="1">
            <a:spLocks noGrp="1"/>
          </p:cNvSpPr>
          <p:nvPr>
            <p:ph type="body" idx="1"/>
          </p:nvPr>
        </p:nvSpPr>
        <p:spPr>
          <a:xfrm>
            <a:off x="696475" y="1345344"/>
            <a:ext cx="7886700" cy="32634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1800"/>
              <a:buNone/>
            </a:pPr>
            <a:endParaRPr sz="1800">
              <a:solidFill>
                <a:srgbClr val="6AA84F"/>
              </a:solidFill>
            </a:endParaRPr>
          </a:p>
          <a:p>
            <a:pPr marL="0" lvl="0" indent="0" algn="ctr" rtl="0">
              <a:lnSpc>
                <a:spcPct val="90000"/>
              </a:lnSpc>
              <a:spcBef>
                <a:spcPts val="0"/>
              </a:spcBef>
              <a:spcAft>
                <a:spcPts val="0"/>
              </a:spcAft>
              <a:buSzPts val="1800"/>
              <a:buNone/>
            </a:pPr>
            <a:endParaRPr sz="1800">
              <a:solidFill>
                <a:srgbClr val="6AA84F"/>
              </a:solidFill>
            </a:endParaRPr>
          </a:p>
          <a:p>
            <a:pPr marL="0" lvl="0" indent="0" algn="ctr" rtl="0">
              <a:lnSpc>
                <a:spcPct val="90000"/>
              </a:lnSpc>
              <a:spcBef>
                <a:spcPts val="0"/>
              </a:spcBef>
              <a:spcAft>
                <a:spcPts val="0"/>
              </a:spcAft>
              <a:buSzPts val="1800"/>
              <a:buNone/>
            </a:pPr>
            <a:endParaRPr sz="1800">
              <a:solidFill>
                <a:srgbClr val="6AA84F"/>
              </a:solidFill>
            </a:endParaRPr>
          </a:p>
          <a:p>
            <a:pPr marL="0" lvl="0" indent="0" algn="ctr" rtl="0">
              <a:lnSpc>
                <a:spcPct val="90000"/>
              </a:lnSpc>
              <a:spcBef>
                <a:spcPts val="0"/>
              </a:spcBef>
              <a:spcAft>
                <a:spcPts val="0"/>
              </a:spcAft>
              <a:buSzPts val="1800"/>
              <a:buNone/>
            </a:pPr>
            <a:endParaRPr sz="1800">
              <a:solidFill>
                <a:srgbClr val="6AA84F"/>
              </a:solidFill>
            </a:endParaRPr>
          </a:p>
          <a:p>
            <a:pPr marL="0" lvl="0" indent="0" algn="ctr" rtl="0">
              <a:lnSpc>
                <a:spcPct val="90000"/>
              </a:lnSpc>
              <a:spcBef>
                <a:spcPts val="0"/>
              </a:spcBef>
              <a:spcAft>
                <a:spcPts val="0"/>
              </a:spcAft>
              <a:buSzPts val="1800"/>
              <a:buNone/>
            </a:pPr>
            <a:endParaRPr sz="1800">
              <a:solidFill>
                <a:srgbClr val="6AA84F"/>
              </a:solidFill>
            </a:endParaRPr>
          </a:p>
          <a:p>
            <a:pPr marL="0" lvl="0" indent="0" algn="ctr" rtl="0">
              <a:lnSpc>
                <a:spcPct val="90000"/>
              </a:lnSpc>
              <a:spcBef>
                <a:spcPts val="0"/>
              </a:spcBef>
              <a:spcAft>
                <a:spcPts val="0"/>
              </a:spcAft>
              <a:buSzPts val="1800"/>
              <a:buNone/>
            </a:pPr>
            <a:endParaRPr sz="1800">
              <a:solidFill>
                <a:srgbClr val="6AA84F"/>
              </a:solidFill>
            </a:endParaRPr>
          </a:p>
          <a:p>
            <a:pPr marL="0" lvl="0" indent="0" algn="ctr" rtl="0">
              <a:lnSpc>
                <a:spcPct val="90000"/>
              </a:lnSpc>
              <a:spcBef>
                <a:spcPts val="0"/>
              </a:spcBef>
              <a:spcAft>
                <a:spcPts val="0"/>
              </a:spcAft>
              <a:buSzPts val="1800"/>
              <a:buNone/>
            </a:pPr>
            <a:endParaRPr sz="1800">
              <a:solidFill>
                <a:srgbClr val="6AA84F"/>
              </a:solidFill>
            </a:endParaRPr>
          </a:p>
          <a:p>
            <a:pPr marL="0" lvl="0" indent="0" algn="ctr" rtl="0">
              <a:lnSpc>
                <a:spcPct val="90000"/>
              </a:lnSpc>
              <a:spcBef>
                <a:spcPts val="0"/>
              </a:spcBef>
              <a:spcAft>
                <a:spcPts val="0"/>
              </a:spcAft>
              <a:buClr>
                <a:schemeClr val="dk1"/>
              </a:buClr>
              <a:buSzPts val="1100"/>
              <a:buFont typeface="Arial"/>
              <a:buNone/>
            </a:pPr>
            <a:endParaRPr/>
          </a:p>
        </p:txBody>
      </p:sp>
      <p:pic>
        <p:nvPicPr>
          <p:cNvPr id="424" name="Google Shape;424;p72"/>
          <p:cNvPicPr preferRelativeResize="0"/>
          <p:nvPr/>
        </p:nvPicPr>
        <p:blipFill rotWithShape="1">
          <a:blip r:embed="rId3">
            <a:alphaModFix/>
          </a:blip>
          <a:srcRect/>
          <a:stretch/>
        </p:blipFill>
        <p:spPr>
          <a:xfrm>
            <a:off x="304975" y="3711547"/>
            <a:ext cx="2010475" cy="1139250"/>
          </a:xfrm>
          <a:prstGeom prst="rect">
            <a:avLst/>
          </a:prstGeom>
          <a:noFill/>
          <a:ln>
            <a:noFill/>
          </a:ln>
        </p:spPr>
      </p:pic>
      <p:pic>
        <p:nvPicPr>
          <p:cNvPr id="425" name="Google Shape;425;p72"/>
          <p:cNvPicPr preferRelativeResize="0"/>
          <p:nvPr/>
        </p:nvPicPr>
        <p:blipFill rotWithShape="1">
          <a:blip r:embed="rId4">
            <a:alphaModFix/>
          </a:blip>
          <a:srcRect l="-2210" t="-4970" r="2209" b="4970"/>
          <a:stretch/>
        </p:blipFill>
        <p:spPr>
          <a:xfrm>
            <a:off x="3047625" y="4050703"/>
            <a:ext cx="2524125" cy="800100"/>
          </a:xfrm>
          <a:prstGeom prst="rect">
            <a:avLst/>
          </a:prstGeom>
          <a:noFill/>
          <a:ln>
            <a:noFill/>
          </a:ln>
        </p:spPr>
      </p:pic>
      <p:sp>
        <p:nvSpPr>
          <p:cNvPr id="426" name="Google Shape;426;p72"/>
          <p:cNvSpPr txBox="1"/>
          <p:nvPr/>
        </p:nvSpPr>
        <p:spPr>
          <a:xfrm>
            <a:off x="2072200" y="3391800"/>
            <a:ext cx="4755000" cy="7665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chemeClr val="dk1"/>
              </a:buClr>
              <a:buSzPts val="1100"/>
              <a:buFont typeface="Arial"/>
              <a:buNone/>
            </a:pPr>
            <a:r>
              <a:rPr lang="en">
                <a:solidFill>
                  <a:srgbClr val="38761D"/>
                </a:solidFill>
                <a:latin typeface="Verdana"/>
                <a:ea typeface="Verdana"/>
                <a:cs typeface="Verdana"/>
                <a:sym typeface="Verdana"/>
              </a:rPr>
              <a:t>QTIP Spring Workshop   April 21, 2022</a:t>
            </a:r>
            <a:endParaRPr>
              <a:solidFill>
                <a:srgbClr val="38761D"/>
              </a:solidFill>
              <a:latin typeface="Verdana"/>
              <a:ea typeface="Verdana"/>
              <a:cs typeface="Verdana"/>
              <a:sym typeface="Verdana"/>
            </a:endParaRPr>
          </a:p>
          <a:p>
            <a:pPr marL="0" marR="0" lvl="0" indent="0" algn="ctr" rtl="0">
              <a:lnSpc>
                <a:spcPct val="90000"/>
              </a:lnSpc>
              <a:spcBef>
                <a:spcPts val="0"/>
              </a:spcBef>
              <a:spcAft>
                <a:spcPts val="0"/>
              </a:spcAft>
              <a:buClr>
                <a:schemeClr val="dk1"/>
              </a:buClr>
              <a:buSzPts val="1100"/>
              <a:buFont typeface="Arial"/>
              <a:buNone/>
            </a:pPr>
            <a:r>
              <a:rPr lang="en">
                <a:solidFill>
                  <a:srgbClr val="38761D"/>
                </a:solidFill>
                <a:latin typeface="Verdana"/>
                <a:ea typeface="Verdana"/>
                <a:cs typeface="Verdana"/>
                <a:sym typeface="Verdana"/>
              </a:rPr>
              <a:t>Erin L Brackbill, MD, FAAP, dipABLM</a:t>
            </a:r>
            <a:endParaRPr>
              <a:solidFill>
                <a:srgbClr val="38761D"/>
              </a:solidFill>
              <a:latin typeface="Verdana"/>
              <a:ea typeface="Verdana"/>
              <a:cs typeface="Verdana"/>
              <a:sym typeface="Verdana"/>
            </a:endParaRPr>
          </a:p>
          <a:p>
            <a:pPr marL="0" marR="0" lvl="0" indent="0" algn="ctr" rtl="0">
              <a:lnSpc>
                <a:spcPct val="90000"/>
              </a:lnSpc>
              <a:spcBef>
                <a:spcPts val="0"/>
              </a:spcBef>
              <a:spcAft>
                <a:spcPts val="0"/>
              </a:spcAft>
              <a:buClr>
                <a:schemeClr val="dk1"/>
              </a:buClr>
              <a:buSzPts val="1100"/>
              <a:buFont typeface="Arial"/>
              <a:buNone/>
            </a:pPr>
            <a:r>
              <a:rPr lang="en">
                <a:solidFill>
                  <a:srgbClr val="38761D"/>
                </a:solidFill>
                <a:latin typeface="Verdana"/>
                <a:ea typeface="Verdana"/>
                <a:cs typeface="Verdana"/>
                <a:sym typeface="Verdana"/>
              </a:rPr>
              <a:t>erin.brackbill@prismahealth.org</a:t>
            </a:r>
            <a:endParaRPr>
              <a:solidFill>
                <a:srgbClr val="38761D"/>
              </a:solidFill>
              <a:latin typeface="Verdana"/>
              <a:ea typeface="Verdana"/>
              <a:cs typeface="Verdana"/>
              <a:sym typeface="Verdana"/>
            </a:endParaRPr>
          </a:p>
        </p:txBody>
      </p:sp>
      <p:pic>
        <p:nvPicPr>
          <p:cNvPr id="427" name="Google Shape;427;p72"/>
          <p:cNvPicPr preferRelativeResize="0"/>
          <p:nvPr/>
        </p:nvPicPr>
        <p:blipFill rotWithShape="1">
          <a:blip r:embed="rId5">
            <a:alphaModFix/>
          </a:blip>
          <a:srcRect/>
          <a:stretch/>
        </p:blipFill>
        <p:spPr>
          <a:xfrm>
            <a:off x="2804889" y="1034725"/>
            <a:ext cx="3289635" cy="2301549"/>
          </a:xfrm>
          <a:prstGeom prst="rect">
            <a:avLst/>
          </a:prstGeom>
          <a:noFill/>
          <a:ln>
            <a:noFill/>
          </a:ln>
        </p:spPr>
      </p:pic>
      <p:pic>
        <p:nvPicPr>
          <p:cNvPr id="428" name="Google Shape;428;p72"/>
          <p:cNvPicPr preferRelativeResize="0"/>
          <p:nvPr/>
        </p:nvPicPr>
        <p:blipFill rotWithShape="1">
          <a:blip r:embed="rId6">
            <a:alphaModFix/>
          </a:blip>
          <a:srcRect/>
          <a:stretch/>
        </p:blipFill>
        <p:spPr>
          <a:xfrm>
            <a:off x="6303914" y="4050700"/>
            <a:ext cx="2677435" cy="8001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81"/>
          <p:cNvSpPr txBox="1">
            <a:spLocks noGrp="1"/>
          </p:cNvSpPr>
          <p:nvPr>
            <p:ph type="ctrTitle"/>
          </p:nvPr>
        </p:nvSpPr>
        <p:spPr>
          <a:xfrm>
            <a:off x="685800" y="56425"/>
            <a:ext cx="7772400" cy="4851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 sz="2300">
                <a:solidFill>
                  <a:srgbClr val="38761D"/>
                </a:solidFill>
              </a:rPr>
              <a:t>Our Approach Centers Around 3 Main Ideas</a:t>
            </a:r>
            <a:endParaRPr sz="2300">
              <a:solidFill>
                <a:srgbClr val="38761D"/>
              </a:solidFill>
            </a:endParaRPr>
          </a:p>
        </p:txBody>
      </p:sp>
      <p:sp>
        <p:nvSpPr>
          <p:cNvPr id="498" name="Google Shape;498;p81"/>
          <p:cNvSpPr txBox="1">
            <a:spLocks noGrp="1"/>
          </p:cNvSpPr>
          <p:nvPr>
            <p:ph type="subTitle" idx="1"/>
          </p:nvPr>
        </p:nvSpPr>
        <p:spPr>
          <a:xfrm>
            <a:off x="153600" y="541525"/>
            <a:ext cx="8927100" cy="34014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 sz="1600">
                <a:solidFill>
                  <a:srgbClr val="FF0000"/>
                </a:solidFill>
              </a:rPr>
              <a:t>FLOW</a:t>
            </a:r>
            <a:r>
              <a:rPr lang="en" sz="1600"/>
              <a:t> An </a:t>
            </a:r>
            <a:r>
              <a:rPr lang="en" sz="1600" u="sng"/>
              <a:t>office flow</a:t>
            </a:r>
            <a:r>
              <a:rPr lang="en" sz="1600"/>
              <a:t> for pts with BMI &gt;85% to improve consistency and follow up</a:t>
            </a:r>
            <a:endParaRPr sz="1600"/>
          </a:p>
          <a:p>
            <a:pPr marL="0" lvl="0" indent="0" algn="l" rtl="0">
              <a:spcBef>
                <a:spcPts val="1000"/>
              </a:spcBef>
              <a:spcAft>
                <a:spcPts val="0"/>
              </a:spcAft>
              <a:buNone/>
            </a:pPr>
            <a:endParaRPr sz="1600"/>
          </a:p>
          <a:p>
            <a:pPr marL="0" lvl="0" indent="0" algn="l" rtl="0">
              <a:spcBef>
                <a:spcPts val="1000"/>
              </a:spcBef>
              <a:spcAft>
                <a:spcPts val="0"/>
              </a:spcAft>
              <a:buNone/>
            </a:pPr>
            <a:r>
              <a:rPr lang="en" sz="1600">
                <a:solidFill>
                  <a:srgbClr val="FF0000"/>
                </a:solidFill>
              </a:rPr>
              <a:t>STAGE OF CHANGE/USE OF MI </a:t>
            </a:r>
            <a:r>
              <a:rPr lang="en" sz="1600"/>
              <a:t> An approach is tailored to the patient’s </a:t>
            </a:r>
            <a:r>
              <a:rPr lang="en" sz="1600" u="sng"/>
              <a:t>stage of change</a:t>
            </a:r>
            <a:r>
              <a:rPr lang="en" sz="1600"/>
              <a:t> and uses </a:t>
            </a:r>
            <a:r>
              <a:rPr lang="en" sz="1600" u="sng"/>
              <a:t>motivational interviewing</a:t>
            </a:r>
            <a:r>
              <a:rPr lang="en" sz="1600"/>
              <a:t> to help resolve ambivalence</a:t>
            </a:r>
            <a:endParaRPr sz="1600"/>
          </a:p>
          <a:p>
            <a:pPr marL="0" lvl="0" indent="0" algn="l" rtl="0">
              <a:spcBef>
                <a:spcPts val="1000"/>
              </a:spcBef>
              <a:spcAft>
                <a:spcPts val="0"/>
              </a:spcAft>
              <a:buNone/>
            </a:pPr>
            <a:endParaRPr sz="1600"/>
          </a:p>
          <a:p>
            <a:pPr marL="0" lvl="0" indent="0" algn="l" rtl="0">
              <a:spcBef>
                <a:spcPts val="1000"/>
              </a:spcBef>
              <a:spcAft>
                <a:spcPts val="0"/>
              </a:spcAft>
              <a:buNone/>
            </a:pPr>
            <a:r>
              <a:rPr lang="en" sz="1600">
                <a:solidFill>
                  <a:srgbClr val="FF0000"/>
                </a:solidFill>
              </a:rPr>
              <a:t>LIFESTYLE MEDICINE</a:t>
            </a:r>
            <a:r>
              <a:rPr lang="en" sz="1600"/>
              <a:t> Our approach uses </a:t>
            </a:r>
            <a:r>
              <a:rPr lang="en" sz="1600" u="sng"/>
              <a:t>Lifestyle Medicine</a:t>
            </a:r>
            <a:r>
              <a:rPr lang="en" sz="1600"/>
              <a:t> principles as a primary resource in 6 main areas of healthy habits. Also a great resource for behavioral change and nutrition education!</a:t>
            </a:r>
            <a:endParaRPr sz="1600"/>
          </a:p>
        </p:txBody>
      </p:sp>
      <p:pic>
        <p:nvPicPr>
          <p:cNvPr id="499" name="Google Shape;499;p81"/>
          <p:cNvPicPr preferRelativeResize="0"/>
          <p:nvPr/>
        </p:nvPicPr>
        <p:blipFill>
          <a:blip r:embed="rId3">
            <a:alphaModFix/>
          </a:blip>
          <a:stretch>
            <a:fillRect/>
          </a:stretch>
        </p:blipFill>
        <p:spPr>
          <a:xfrm>
            <a:off x="3093125" y="4077378"/>
            <a:ext cx="2524125" cy="800100"/>
          </a:xfrm>
          <a:prstGeom prst="rect">
            <a:avLst/>
          </a:prstGeom>
          <a:noFill/>
          <a:ln>
            <a:noFill/>
          </a:ln>
        </p:spPr>
      </p:pic>
      <p:pic>
        <p:nvPicPr>
          <p:cNvPr id="500" name="Google Shape;500;p81"/>
          <p:cNvPicPr preferRelativeResize="0"/>
          <p:nvPr/>
        </p:nvPicPr>
        <p:blipFill>
          <a:blip r:embed="rId4">
            <a:alphaModFix/>
          </a:blip>
          <a:stretch>
            <a:fillRect/>
          </a:stretch>
        </p:blipFill>
        <p:spPr>
          <a:xfrm>
            <a:off x="3013200" y="3274422"/>
            <a:ext cx="2792524" cy="1652153"/>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82"/>
          <p:cNvSpPr txBox="1">
            <a:spLocks noGrp="1"/>
          </p:cNvSpPr>
          <p:nvPr>
            <p:ph type="title"/>
          </p:nvPr>
        </p:nvSpPr>
        <p:spPr>
          <a:xfrm>
            <a:off x="155425" y="-46050"/>
            <a:ext cx="8359800" cy="978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sz="2600">
                <a:solidFill>
                  <a:srgbClr val="38761D"/>
                </a:solidFill>
              </a:rPr>
              <a:t>A LM Approach to Pediatric Obesity</a:t>
            </a:r>
            <a:endParaRPr sz="2600">
              <a:solidFill>
                <a:srgbClr val="38761D"/>
              </a:solidFill>
            </a:endParaRPr>
          </a:p>
          <a:p>
            <a:pPr marL="0" lvl="0" indent="0" algn="l" rtl="0">
              <a:spcBef>
                <a:spcPts val="0"/>
              </a:spcBef>
              <a:spcAft>
                <a:spcPts val="0"/>
              </a:spcAft>
              <a:buNone/>
            </a:pPr>
            <a:r>
              <a:rPr lang="en" sz="2600">
                <a:solidFill>
                  <a:srgbClr val="FF0000"/>
                </a:solidFill>
              </a:rPr>
              <a:t>Part 1: Predictable Flow</a:t>
            </a:r>
            <a:r>
              <a:rPr lang="en" sz="2600">
                <a:solidFill>
                  <a:srgbClr val="38761D"/>
                </a:solidFill>
              </a:rPr>
              <a:t> </a:t>
            </a:r>
            <a:endParaRPr sz="2600">
              <a:solidFill>
                <a:srgbClr val="38761D"/>
              </a:solidFill>
            </a:endParaRPr>
          </a:p>
        </p:txBody>
      </p:sp>
      <p:sp>
        <p:nvSpPr>
          <p:cNvPr id="506" name="Google Shape;506;p82"/>
          <p:cNvSpPr txBox="1">
            <a:spLocks noGrp="1"/>
          </p:cNvSpPr>
          <p:nvPr>
            <p:ph type="body" idx="1"/>
          </p:nvPr>
        </p:nvSpPr>
        <p:spPr>
          <a:xfrm>
            <a:off x="35550" y="1156350"/>
            <a:ext cx="9072900" cy="3764400"/>
          </a:xfrm>
          <a:prstGeom prst="rect">
            <a:avLst/>
          </a:prstGeom>
        </p:spPr>
        <p:txBody>
          <a:bodyPr spcFirstLastPara="1" wrap="square" lIns="91425" tIns="45700" rIns="91425" bIns="45700" anchor="t" anchorCtr="0">
            <a:noAutofit/>
          </a:bodyPr>
          <a:lstStyle/>
          <a:p>
            <a:pPr marL="457200" lvl="0" indent="-342900" algn="l" rtl="0">
              <a:spcBef>
                <a:spcPts val="0"/>
              </a:spcBef>
              <a:spcAft>
                <a:spcPts val="0"/>
              </a:spcAft>
              <a:buSzPts val="1800"/>
              <a:buAutoNum type="arabicPeriod"/>
            </a:pPr>
            <a:r>
              <a:rPr lang="en" sz="1500" dirty="0"/>
              <a:t>BMI pattern is noticed (usually WCC). Mention this with sensitivity and concern. Ask permission to discuss. </a:t>
            </a:r>
            <a:endParaRPr sz="1500" dirty="0"/>
          </a:p>
          <a:p>
            <a:pPr marL="800100" lvl="0" algn="l" rtl="0">
              <a:spcBef>
                <a:spcPts val="0"/>
              </a:spcBef>
              <a:spcAft>
                <a:spcPts val="0"/>
              </a:spcAft>
              <a:buFont typeface="+mj-lt"/>
              <a:buAutoNum type="arabicPeriod"/>
            </a:pPr>
            <a:endParaRPr sz="1500" dirty="0"/>
          </a:p>
          <a:p>
            <a:pPr marL="457200" lvl="0" indent="-342900" algn="l" rtl="0">
              <a:spcBef>
                <a:spcPts val="0"/>
              </a:spcBef>
              <a:spcAft>
                <a:spcPts val="0"/>
              </a:spcAft>
              <a:buSzPts val="1800"/>
              <a:buAutoNum type="arabicPeriod"/>
            </a:pPr>
            <a:r>
              <a:rPr lang="en" sz="1500" dirty="0"/>
              <a:t>Notice comorbidities and FH.</a:t>
            </a:r>
            <a:endParaRPr sz="1500" dirty="0"/>
          </a:p>
          <a:p>
            <a:pPr marL="800100" lvl="0" algn="l" rtl="0">
              <a:spcBef>
                <a:spcPts val="0"/>
              </a:spcBef>
              <a:spcAft>
                <a:spcPts val="0"/>
              </a:spcAft>
              <a:buFont typeface="+mj-lt"/>
              <a:buAutoNum type="arabicPeriod"/>
            </a:pPr>
            <a:endParaRPr sz="1500" dirty="0"/>
          </a:p>
          <a:p>
            <a:pPr marL="457200" lvl="0" indent="-342900" algn="l" rtl="0">
              <a:spcBef>
                <a:spcPts val="0"/>
              </a:spcBef>
              <a:spcAft>
                <a:spcPts val="0"/>
              </a:spcAft>
              <a:buSzPts val="1800"/>
              <a:buAutoNum type="arabicPeriod"/>
            </a:pPr>
            <a:r>
              <a:rPr lang="en" sz="1500" dirty="0"/>
              <a:t>Get a sense of where they are with it </a:t>
            </a:r>
            <a:endParaRPr sz="1500" dirty="0"/>
          </a:p>
          <a:p>
            <a:pPr marL="800100" lvl="0" algn="l" rtl="0">
              <a:spcBef>
                <a:spcPts val="0"/>
              </a:spcBef>
              <a:spcAft>
                <a:spcPts val="0"/>
              </a:spcAft>
              <a:buFont typeface="+mj-lt"/>
              <a:buAutoNum type="arabicPeriod"/>
            </a:pPr>
            <a:endParaRPr sz="1500" dirty="0"/>
          </a:p>
          <a:p>
            <a:pPr marL="457200" lvl="0" indent="-342900" algn="l" rtl="0">
              <a:spcBef>
                <a:spcPts val="0"/>
              </a:spcBef>
              <a:spcAft>
                <a:spcPts val="0"/>
              </a:spcAft>
              <a:buSzPts val="1800"/>
              <a:buAutoNum type="arabicPeriod"/>
            </a:pPr>
            <a:r>
              <a:rPr lang="en" sz="1500" dirty="0"/>
              <a:t>Then ASK if they are interested in follow up. </a:t>
            </a:r>
            <a:endParaRPr sz="1500" dirty="0"/>
          </a:p>
          <a:p>
            <a:pPr marL="0" lvl="0" indent="0" algn="l" rtl="0">
              <a:spcBef>
                <a:spcPts val="0"/>
              </a:spcBef>
              <a:spcAft>
                <a:spcPts val="0"/>
              </a:spcAft>
              <a:buNone/>
            </a:pPr>
            <a:endParaRPr sz="1500" dirty="0"/>
          </a:p>
          <a:p>
            <a:pPr marL="0" lvl="0" indent="0" algn="l" rtl="0">
              <a:spcBef>
                <a:spcPts val="0"/>
              </a:spcBef>
              <a:spcAft>
                <a:spcPts val="0"/>
              </a:spcAft>
              <a:buNone/>
            </a:pPr>
            <a:endParaRPr sz="1500" dirty="0"/>
          </a:p>
          <a:p>
            <a:pPr marL="0" lvl="0" indent="0" algn="l" rtl="0">
              <a:spcBef>
                <a:spcPts val="0"/>
              </a:spcBef>
              <a:spcAft>
                <a:spcPts val="0"/>
              </a:spcAft>
              <a:buNone/>
            </a:pPr>
            <a:r>
              <a:rPr lang="en" sz="1500" dirty="0"/>
              <a:t>⭐ Order obesity-related labs if indicated ⭐		</a:t>
            </a:r>
            <a:r>
              <a:rPr lang="en" sz="1600" dirty="0"/>
              <a:t>	</a:t>
            </a:r>
            <a:endParaRPr sz="1500" dirty="0"/>
          </a:p>
          <a:p>
            <a:pPr marL="457200" lvl="0" indent="0" algn="ctr" rtl="0">
              <a:spcBef>
                <a:spcPts val="1000"/>
              </a:spcBef>
              <a:spcAft>
                <a:spcPts val="0"/>
              </a:spcAft>
              <a:buNone/>
            </a:pPr>
            <a:r>
              <a:rPr lang="en" dirty="0"/>
              <a:t> </a:t>
            </a:r>
            <a:endParaRPr dirty="0"/>
          </a:p>
          <a:p>
            <a:pPr marL="0" lvl="0" indent="0" algn="l" rtl="0">
              <a:spcBef>
                <a:spcPts val="1000"/>
              </a:spcBef>
              <a:spcAft>
                <a:spcPts val="0"/>
              </a:spcAft>
              <a:buClr>
                <a:schemeClr val="dk1"/>
              </a:buClr>
              <a:buSzPts val="1100"/>
              <a:buFont typeface="Arial"/>
              <a:buNone/>
            </a:pPr>
            <a:endParaRPr dirty="0"/>
          </a:p>
        </p:txBody>
      </p:sp>
      <p:pic>
        <p:nvPicPr>
          <p:cNvPr id="507" name="Google Shape;507;p82"/>
          <p:cNvPicPr preferRelativeResize="0"/>
          <p:nvPr/>
        </p:nvPicPr>
        <p:blipFill>
          <a:blip r:embed="rId3">
            <a:alphaModFix/>
          </a:blip>
          <a:stretch>
            <a:fillRect/>
          </a:stretch>
        </p:blipFill>
        <p:spPr>
          <a:xfrm>
            <a:off x="3079350" y="4079325"/>
            <a:ext cx="2524125" cy="841500"/>
          </a:xfrm>
          <a:prstGeom prst="rect">
            <a:avLst/>
          </a:prstGeom>
          <a:noFill/>
          <a:ln>
            <a:noFill/>
          </a:ln>
        </p:spPr>
      </p:pic>
      <p:pic>
        <p:nvPicPr>
          <p:cNvPr id="508" name="Google Shape;508;p82"/>
          <p:cNvPicPr preferRelativeResize="0"/>
          <p:nvPr/>
        </p:nvPicPr>
        <p:blipFill>
          <a:blip r:embed="rId4">
            <a:alphaModFix/>
          </a:blip>
          <a:stretch>
            <a:fillRect/>
          </a:stretch>
        </p:blipFill>
        <p:spPr>
          <a:xfrm>
            <a:off x="5080624" y="1593149"/>
            <a:ext cx="1148789" cy="978600"/>
          </a:xfrm>
          <a:prstGeom prst="rect">
            <a:avLst/>
          </a:prstGeom>
          <a:noFill/>
          <a:ln>
            <a:noFill/>
          </a:ln>
        </p:spPr>
      </p:pic>
      <p:sp>
        <p:nvSpPr>
          <p:cNvPr id="509" name="Google Shape;509;p82"/>
          <p:cNvSpPr txBox="1"/>
          <p:nvPr/>
        </p:nvSpPr>
        <p:spPr>
          <a:xfrm>
            <a:off x="6346125" y="46250"/>
            <a:ext cx="2701200" cy="8313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0000"/>
                </a:solidFill>
                <a:latin typeface="Verdana"/>
                <a:ea typeface="Verdana"/>
                <a:cs typeface="Verdana"/>
                <a:sym typeface="Verdana"/>
              </a:rPr>
              <a:t>Part 1: Predictable Flow</a:t>
            </a:r>
            <a:endParaRPr>
              <a:solidFill>
                <a:srgbClr val="FF0000"/>
              </a:solidFill>
              <a:latin typeface="Verdana"/>
              <a:ea typeface="Verdana"/>
              <a:cs typeface="Verdana"/>
              <a:sym typeface="Verdana"/>
            </a:endParaRPr>
          </a:p>
          <a:p>
            <a:pPr marL="0" lvl="0" indent="0" algn="l" rtl="0">
              <a:spcBef>
                <a:spcPts val="0"/>
              </a:spcBef>
              <a:spcAft>
                <a:spcPts val="0"/>
              </a:spcAft>
              <a:buNone/>
            </a:pPr>
            <a:r>
              <a:rPr lang="en">
                <a:latin typeface="Verdana"/>
                <a:ea typeface="Verdana"/>
                <a:cs typeface="Verdana"/>
                <a:sym typeface="Verdana"/>
              </a:rPr>
              <a:t>Part 2: Stage of Change/MI</a:t>
            </a:r>
            <a:endParaRPr>
              <a:latin typeface="Verdana"/>
              <a:ea typeface="Verdana"/>
              <a:cs typeface="Verdana"/>
              <a:sym typeface="Verdana"/>
            </a:endParaRPr>
          </a:p>
          <a:p>
            <a:pPr marL="0" lvl="0" indent="0" algn="l" rtl="0">
              <a:spcBef>
                <a:spcPts val="0"/>
              </a:spcBef>
              <a:spcAft>
                <a:spcPts val="0"/>
              </a:spcAft>
              <a:buNone/>
            </a:pPr>
            <a:r>
              <a:rPr lang="en">
                <a:latin typeface="Verdana"/>
                <a:ea typeface="Verdana"/>
                <a:cs typeface="Verdana"/>
                <a:sym typeface="Verdana"/>
              </a:rPr>
              <a:t>Part 3: LM Principles</a:t>
            </a:r>
            <a:endParaRPr>
              <a:latin typeface="Verdana"/>
              <a:ea typeface="Verdana"/>
              <a:cs typeface="Verdana"/>
              <a:sym typeface="Verdan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DD914BA-E730-4E9C-814B-65E7EEB9CC08}"/>
              </a:ext>
            </a:extLst>
          </p:cNvPr>
          <p:cNvSpPr txBox="1"/>
          <p:nvPr/>
        </p:nvSpPr>
        <p:spPr>
          <a:xfrm>
            <a:off x="2286000" y="2346521"/>
            <a:ext cx="4572000" cy="461665"/>
          </a:xfrm>
          <a:prstGeom prst="rect">
            <a:avLst/>
          </a:prstGeom>
          <a:noFill/>
        </p:spPr>
        <p:txBody>
          <a:bodyPr wrap="square">
            <a:spAutoFit/>
          </a:bodyPr>
          <a:lstStyle/>
          <a:p>
            <a:r>
              <a:rPr lang="en" sz="1400" dirty="0">
                <a:solidFill>
                  <a:srgbClr val="1155CC"/>
                </a:solidFill>
                <a:highlight>
                  <a:srgbClr val="FFFFFF"/>
                </a:highlight>
                <a:latin typeface="Roboto"/>
                <a:ea typeface="Roboto"/>
                <a:cs typeface="Roboto"/>
                <a:sym typeface="Roboto"/>
                <a:hlinkClick r:id="rId2">
                  <a:extLst>
                    <a:ext uri="{A12FA001-AC4F-418D-AE19-62706E023703}">
                      <ahyp:hlinkClr xmlns:ahyp="http://schemas.microsoft.com/office/drawing/2018/hyperlinkcolor" val="tx"/>
                    </a:ext>
                  </a:extLst>
                </a:hlinkClick>
              </a:rPr>
              <a:t>https://youtu.be/fG_9d0Q-g4E</a:t>
            </a:r>
            <a:r>
              <a:rPr lang="en" sz="2400" dirty="0"/>
              <a:t>	</a:t>
            </a:r>
            <a:endParaRPr lang="en-US" dirty="0"/>
          </a:p>
        </p:txBody>
      </p:sp>
      <p:sp>
        <p:nvSpPr>
          <p:cNvPr id="5" name="Title 4">
            <a:extLst>
              <a:ext uri="{FF2B5EF4-FFF2-40B4-BE49-F238E27FC236}">
                <a16:creationId xmlns:a16="http://schemas.microsoft.com/office/drawing/2014/main" id="{87175DB5-917A-4B33-9DE8-9B592B67D01C}"/>
              </a:ext>
            </a:extLst>
          </p:cNvPr>
          <p:cNvSpPr>
            <a:spLocks noGrp="1"/>
          </p:cNvSpPr>
          <p:nvPr>
            <p:ph type="title"/>
          </p:nvPr>
        </p:nvSpPr>
        <p:spPr/>
        <p:txBody>
          <a:bodyPr>
            <a:normAutofit fontScale="90000"/>
          </a:bodyPr>
          <a:lstStyle/>
          <a:p>
            <a:r>
              <a:rPr lang="en-US" dirty="0"/>
              <a:t>Role play </a:t>
            </a:r>
          </a:p>
        </p:txBody>
      </p:sp>
      <p:sp>
        <p:nvSpPr>
          <p:cNvPr id="6" name="Text Placeholder 5">
            <a:extLst>
              <a:ext uri="{FF2B5EF4-FFF2-40B4-BE49-F238E27FC236}">
                <a16:creationId xmlns:a16="http://schemas.microsoft.com/office/drawing/2014/main" id="{49302EE1-9993-4F86-B3C4-6359642CA410}"/>
              </a:ext>
            </a:extLst>
          </p:cNvPr>
          <p:cNvSpPr>
            <a:spLocks noGrp="1"/>
          </p:cNvSpPr>
          <p:nvPr>
            <p:ph type="body" idx="1"/>
          </p:nvPr>
        </p:nvSpPr>
        <p:spPr/>
        <p:txBody>
          <a:bodyPr/>
          <a:lstStyle/>
          <a:p>
            <a:pPr marL="114300" indent="0">
              <a:buNone/>
            </a:pPr>
            <a:r>
              <a:rPr lang="en-US" dirty="0"/>
              <a:t>Also see   “Slide 12 Video – Ready to Change” on website </a:t>
            </a:r>
          </a:p>
        </p:txBody>
      </p:sp>
    </p:spTree>
    <p:extLst>
      <p:ext uri="{BB962C8B-B14F-4D97-AF65-F5344CB8AC3E}">
        <p14:creationId xmlns:p14="http://schemas.microsoft.com/office/powerpoint/2010/main" val="36906866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5" name="Google Shape;515;p83"/>
          <p:cNvSpPr/>
          <p:nvPr/>
        </p:nvSpPr>
        <p:spPr>
          <a:xfrm>
            <a:off x="286800" y="771475"/>
            <a:ext cx="1113000" cy="3756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83"/>
          <p:cNvSpPr/>
          <p:nvPr/>
        </p:nvSpPr>
        <p:spPr>
          <a:xfrm>
            <a:off x="286800" y="1671350"/>
            <a:ext cx="1113000" cy="3756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7" name="Google Shape;517;p83"/>
          <p:cNvPicPr preferRelativeResize="0"/>
          <p:nvPr/>
        </p:nvPicPr>
        <p:blipFill>
          <a:blip r:embed="rId3">
            <a:alphaModFix/>
          </a:blip>
          <a:stretch>
            <a:fillRect/>
          </a:stretch>
        </p:blipFill>
        <p:spPr>
          <a:xfrm>
            <a:off x="1526025" y="123850"/>
            <a:ext cx="6201374" cy="470317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3" name="Google Shape;523;p84"/>
          <p:cNvSpPr/>
          <p:nvPr/>
        </p:nvSpPr>
        <p:spPr>
          <a:xfrm>
            <a:off x="191900" y="2707950"/>
            <a:ext cx="956100" cy="3747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4" name="Google Shape;524;p84"/>
          <p:cNvPicPr preferRelativeResize="0"/>
          <p:nvPr/>
        </p:nvPicPr>
        <p:blipFill>
          <a:blip r:embed="rId3">
            <a:alphaModFix/>
          </a:blip>
          <a:stretch>
            <a:fillRect/>
          </a:stretch>
        </p:blipFill>
        <p:spPr>
          <a:xfrm>
            <a:off x="1215250" y="157275"/>
            <a:ext cx="6136599" cy="4654049"/>
          </a:xfrm>
          <a:prstGeom prst="rect">
            <a:avLst/>
          </a:prstGeom>
          <a:noFill/>
          <a:ln>
            <a:noFill/>
          </a:ln>
        </p:spPr>
      </p:pic>
      <p:sp>
        <p:nvSpPr>
          <p:cNvPr id="525" name="Google Shape;525;p84"/>
          <p:cNvSpPr/>
          <p:nvPr/>
        </p:nvSpPr>
        <p:spPr>
          <a:xfrm>
            <a:off x="2617725" y="1891125"/>
            <a:ext cx="956100" cy="3747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85"/>
          <p:cNvSpPr txBox="1">
            <a:spLocks noGrp="1"/>
          </p:cNvSpPr>
          <p:nvPr>
            <p:ph type="title"/>
          </p:nvPr>
        </p:nvSpPr>
        <p:spPr>
          <a:xfrm>
            <a:off x="628650" y="44425"/>
            <a:ext cx="7886700" cy="6129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sz="2800">
                <a:solidFill>
                  <a:srgbClr val="38761D"/>
                </a:solidFill>
              </a:rPr>
              <a:t>Stage of Change and Follow Up</a:t>
            </a:r>
            <a:r>
              <a:rPr lang="en" sz="3000">
                <a:solidFill>
                  <a:srgbClr val="38761D"/>
                </a:solidFill>
              </a:rPr>
              <a:t> </a:t>
            </a:r>
            <a:endParaRPr sz="3000">
              <a:solidFill>
                <a:srgbClr val="38761D"/>
              </a:solidFill>
            </a:endParaRPr>
          </a:p>
        </p:txBody>
      </p:sp>
      <p:sp>
        <p:nvSpPr>
          <p:cNvPr id="531" name="Google Shape;531;p85"/>
          <p:cNvSpPr txBox="1">
            <a:spLocks noGrp="1"/>
          </p:cNvSpPr>
          <p:nvPr>
            <p:ph type="body" idx="1"/>
          </p:nvPr>
        </p:nvSpPr>
        <p:spPr>
          <a:xfrm>
            <a:off x="65100" y="825175"/>
            <a:ext cx="9078900" cy="3767100"/>
          </a:xfrm>
          <a:prstGeom prst="rect">
            <a:avLst/>
          </a:prstGeom>
        </p:spPr>
        <p:txBody>
          <a:bodyPr spcFirstLastPara="1" wrap="square" lIns="91425" tIns="45700" rIns="91425" bIns="45700" anchor="t" anchorCtr="0">
            <a:noAutofit/>
          </a:bodyPr>
          <a:lstStyle/>
          <a:p>
            <a:pPr marL="0" lvl="0" indent="457200" algn="l" rtl="0">
              <a:spcBef>
                <a:spcPts val="1000"/>
              </a:spcBef>
              <a:spcAft>
                <a:spcPts val="0"/>
              </a:spcAft>
              <a:buNone/>
            </a:pPr>
            <a:r>
              <a:rPr lang="en" sz="1600" b="1" dirty="0"/>
              <a:t>BMI 85-94% (overweight)			BMI &gt;95% (obese)					</a:t>
            </a:r>
            <a:endParaRPr sz="1600" dirty="0"/>
          </a:p>
          <a:p>
            <a:pPr marL="457200" lvl="0" indent="457200" algn="l" rtl="0">
              <a:spcBef>
                <a:spcPts val="1000"/>
              </a:spcBef>
              <a:spcAft>
                <a:spcPts val="0"/>
              </a:spcAft>
              <a:buNone/>
            </a:pPr>
            <a:r>
              <a:rPr lang="en" sz="1600" dirty="0"/>
              <a:t>Not Ready				Not Ready</a:t>
            </a:r>
            <a:endParaRPr sz="1600" dirty="0"/>
          </a:p>
          <a:p>
            <a:pPr marL="0" lvl="0" indent="0" algn="ctr" rtl="0">
              <a:spcBef>
                <a:spcPts val="1000"/>
              </a:spcBef>
              <a:spcAft>
                <a:spcPts val="0"/>
              </a:spcAft>
              <a:buNone/>
            </a:pPr>
            <a:endParaRPr sz="1600" u="sng" dirty="0"/>
          </a:p>
          <a:p>
            <a:pPr marL="914400" lvl="0" indent="0" algn="l" rtl="0">
              <a:spcBef>
                <a:spcPts val="1000"/>
              </a:spcBef>
              <a:spcAft>
                <a:spcPts val="0"/>
              </a:spcAft>
              <a:buNone/>
            </a:pPr>
            <a:r>
              <a:rPr lang="en" sz="1600" dirty="0"/>
              <a:t>Ready					*Ready</a:t>
            </a:r>
            <a:endParaRPr sz="1600" dirty="0"/>
          </a:p>
          <a:p>
            <a:pPr marL="0" lvl="0" indent="0" algn="ctr" rtl="0">
              <a:spcBef>
                <a:spcPts val="1000"/>
              </a:spcBef>
              <a:spcAft>
                <a:spcPts val="0"/>
              </a:spcAft>
              <a:buNone/>
            </a:pPr>
            <a:endParaRPr sz="1600" u="sng" dirty="0"/>
          </a:p>
          <a:p>
            <a:pPr marL="0" lvl="0" indent="0" algn="ctr" rtl="0">
              <a:spcBef>
                <a:spcPts val="1000"/>
              </a:spcBef>
              <a:spcAft>
                <a:spcPts val="0"/>
              </a:spcAft>
              <a:buNone/>
            </a:pPr>
            <a:endParaRPr sz="1600" b="1" dirty="0"/>
          </a:p>
          <a:p>
            <a:pPr marL="0" lvl="0" indent="0" algn="ctr" rtl="0">
              <a:spcBef>
                <a:spcPts val="1000"/>
              </a:spcBef>
              <a:spcAft>
                <a:spcPts val="0"/>
              </a:spcAft>
              <a:buNone/>
            </a:pPr>
            <a:endParaRPr sz="1600" u="sng" dirty="0"/>
          </a:p>
          <a:p>
            <a:pPr marL="0" lvl="0" indent="0" algn="ctr" rtl="0">
              <a:spcBef>
                <a:spcPts val="1000"/>
              </a:spcBef>
              <a:spcAft>
                <a:spcPts val="0"/>
              </a:spcAft>
              <a:buNone/>
            </a:pPr>
            <a:r>
              <a:rPr lang="en" sz="1600" u="sng" dirty="0"/>
              <a:t>https://youtu.be/fG_9d0Q-g4E</a:t>
            </a:r>
            <a:endParaRPr sz="1600" u="sng" dirty="0"/>
          </a:p>
          <a:p>
            <a:pPr marL="0" lvl="0" indent="0" algn="ctr" rtl="0">
              <a:spcBef>
                <a:spcPts val="1000"/>
              </a:spcBef>
              <a:spcAft>
                <a:spcPts val="0"/>
              </a:spcAft>
              <a:buNone/>
            </a:pPr>
            <a:endParaRPr sz="1800" dirty="0"/>
          </a:p>
        </p:txBody>
      </p:sp>
      <p:pic>
        <p:nvPicPr>
          <p:cNvPr id="532" name="Google Shape;532;p85"/>
          <p:cNvPicPr preferRelativeResize="0"/>
          <p:nvPr/>
        </p:nvPicPr>
        <p:blipFill>
          <a:blip r:embed="rId3">
            <a:alphaModFix/>
          </a:blip>
          <a:stretch>
            <a:fillRect/>
          </a:stretch>
        </p:blipFill>
        <p:spPr>
          <a:xfrm>
            <a:off x="3323775" y="4119586"/>
            <a:ext cx="2431350" cy="770692"/>
          </a:xfrm>
          <a:prstGeom prst="rect">
            <a:avLst/>
          </a:prstGeom>
          <a:noFill/>
          <a:ln>
            <a:noFill/>
          </a:ln>
        </p:spPr>
      </p:pic>
      <p:pic>
        <p:nvPicPr>
          <p:cNvPr id="533" name="Google Shape;533;p85"/>
          <p:cNvPicPr preferRelativeResize="0"/>
          <p:nvPr/>
        </p:nvPicPr>
        <p:blipFill rotWithShape="1">
          <a:blip r:embed="rId4">
            <a:alphaModFix/>
          </a:blip>
          <a:srcRect t="12902" b="12902"/>
          <a:stretch/>
        </p:blipFill>
        <p:spPr>
          <a:xfrm>
            <a:off x="2905463" y="2923300"/>
            <a:ext cx="3398176" cy="1911475"/>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9" name="Google Shape;539;p86"/>
          <p:cNvSpPr/>
          <p:nvPr/>
        </p:nvSpPr>
        <p:spPr>
          <a:xfrm>
            <a:off x="604775" y="4006700"/>
            <a:ext cx="895200" cy="3144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40" name="Google Shape;540;p86"/>
          <p:cNvPicPr preferRelativeResize="0"/>
          <p:nvPr/>
        </p:nvPicPr>
        <p:blipFill>
          <a:blip r:embed="rId3">
            <a:alphaModFix/>
          </a:blip>
          <a:stretch>
            <a:fillRect/>
          </a:stretch>
        </p:blipFill>
        <p:spPr>
          <a:xfrm>
            <a:off x="1526025" y="123850"/>
            <a:ext cx="6201374" cy="4703176"/>
          </a:xfrm>
          <a:prstGeom prst="rect">
            <a:avLst/>
          </a:prstGeom>
          <a:noFill/>
          <a:ln>
            <a:noFill/>
          </a:ln>
        </p:spPr>
      </p:pic>
      <p:sp>
        <p:nvSpPr>
          <p:cNvPr id="541" name="Google Shape;541;p86"/>
          <p:cNvSpPr/>
          <p:nvPr/>
        </p:nvSpPr>
        <p:spPr>
          <a:xfrm>
            <a:off x="3048225" y="3351175"/>
            <a:ext cx="895200" cy="3144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87"/>
          <p:cNvSpPr txBox="1">
            <a:spLocks noGrp="1"/>
          </p:cNvSpPr>
          <p:nvPr>
            <p:ph type="title"/>
          </p:nvPr>
        </p:nvSpPr>
        <p:spPr>
          <a:xfrm>
            <a:off x="628650" y="1"/>
            <a:ext cx="7886700" cy="551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sz="2400">
                <a:solidFill>
                  <a:srgbClr val="38761D"/>
                </a:solidFill>
              </a:rPr>
              <a:t>Intake Visit: Family Survey</a:t>
            </a:r>
            <a:endParaRPr sz="2400">
              <a:solidFill>
                <a:srgbClr val="38761D"/>
              </a:solidFill>
            </a:endParaRPr>
          </a:p>
        </p:txBody>
      </p:sp>
      <p:sp>
        <p:nvSpPr>
          <p:cNvPr id="547" name="Google Shape;547;p87"/>
          <p:cNvSpPr txBox="1"/>
          <p:nvPr/>
        </p:nvSpPr>
        <p:spPr>
          <a:xfrm>
            <a:off x="7814300" y="407050"/>
            <a:ext cx="1251600" cy="4494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0000"/>
                </a:solidFill>
                <a:latin typeface="Verdana"/>
                <a:ea typeface="Verdana"/>
                <a:cs typeface="Verdana"/>
                <a:sym typeface="Verdana"/>
              </a:rPr>
              <a:t>Relevant PMH, FH</a:t>
            </a:r>
            <a:endParaRPr>
              <a:solidFill>
                <a:srgbClr val="FF0000"/>
              </a:solidFill>
              <a:latin typeface="Verdana"/>
              <a:ea typeface="Verdana"/>
              <a:cs typeface="Verdana"/>
              <a:sym typeface="Verdana"/>
            </a:endParaRPr>
          </a:p>
          <a:p>
            <a:pPr marL="0" lvl="0" indent="0" algn="l" rtl="0">
              <a:spcBef>
                <a:spcPts val="0"/>
              </a:spcBef>
              <a:spcAft>
                <a:spcPts val="0"/>
              </a:spcAft>
              <a:buNone/>
            </a:pPr>
            <a:endParaRPr>
              <a:solidFill>
                <a:srgbClr val="FF0000"/>
              </a:solidFill>
              <a:latin typeface="Verdana"/>
              <a:ea typeface="Verdana"/>
              <a:cs typeface="Verdana"/>
              <a:sym typeface="Verdana"/>
            </a:endParaRPr>
          </a:p>
          <a:p>
            <a:pPr marL="0" lvl="0" indent="0" algn="l" rtl="0">
              <a:spcBef>
                <a:spcPts val="0"/>
              </a:spcBef>
              <a:spcAft>
                <a:spcPts val="0"/>
              </a:spcAft>
              <a:buNone/>
            </a:pPr>
            <a:r>
              <a:rPr lang="en">
                <a:solidFill>
                  <a:srgbClr val="FF0000"/>
                </a:solidFill>
                <a:latin typeface="Verdana"/>
                <a:ea typeface="Verdana"/>
                <a:cs typeface="Verdana"/>
                <a:sym typeface="Verdana"/>
              </a:rPr>
              <a:t>Sleep Issues</a:t>
            </a:r>
            <a:endParaRPr>
              <a:solidFill>
                <a:srgbClr val="FF0000"/>
              </a:solidFill>
              <a:latin typeface="Verdana"/>
              <a:ea typeface="Verdana"/>
              <a:cs typeface="Verdana"/>
              <a:sym typeface="Verdana"/>
            </a:endParaRPr>
          </a:p>
          <a:p>
            <a:pPr marL="0" lvl="0" indent="0" algn="l" rtl="0">
              <a:spcBef>
                <a:spcPts val="0"/>
              </a:spcBef>
              <a:spcAft>
                <a:spcPts val="0"/>
              </a:spcAft>
              <a:buNone/>
            </a:pPr>
            <a:endParaRPr>
              <a:solidFill>
                <a:srgbClr val="FF0000"/>
              </a:solidFill>
              <a:latin typeface="Verdana"/>
              <a:ea typeface="Verdana"/>
              <a:cs typeface="Verdana"/>
              <a:sym typeface="Verdana"/>
            </a:endParaRPr>
          </a:p>
          <a:p>
            <a:pPr marL="0" lvl="0" indent="0" algn="l" rtl="0">
              <a:spcBef>
                <a:spcPts val="0"/>
              </a:spcBef>
              <a:spcAft>
                <a:spcPts val="0"/>
              </a:spcAft>
              <a:buNone/>
            </a:pPr>
            <a:r>
              <a:rPr lang="en">
                <a:solidFill>
                  <a:srgbClr val="FF0000"/>
                </a:solidFill>
                <a:latin typeface="Verdana"/>
                <a:ea typeface="Verdana"/>
                <a:cs typeface="Verdana"/>
                <a:sym typeface="Verdana"/>
              </a:rPr>
              <a:t>Stressors</a:t>
            </a:r>
            <a:endParaRPr>
              <a:solidFill>
                <a:srgbClr val="FF0000"/>
              </a:solidFill>
              <a:latin typeface="Verdana"/>
              <a:ea typeface="Verdana"/>
              <a:cs typeface="Verdana"/>
              <a:sym typeface="Verdana"/>
            </a:endParaRPr>
          </a:p>
          <a:p>
            <a:pPr marL="0" lvl="0" indent="0" algn="l" rtl="0">
              <a:spcBef>
                <a:spcPts val="0"/>
              </a:spcBef>
              <a:spcAft>
                <a:spcPts val="0"/>
              </a:spcAft>
              <a:buNone/>
            </a:pPr>
            <a:endParaRPr>
              <a:solidFill>
                <a:srgbClr val="FF0000"/>
              </a:solidFill>
              <a:latin typeface="Verdana"/>
              <a:ea typeface="Verdana"/>
              <a:cs typeface="Verdana"/>
              <a:sym typeface="Verdana"/>
            </a:endParaRPr>
          </a:p>
          <a:p>
            <a:pPr marL="0" lvl="0" indent="0" algn="l" rtl="0">
              <a:spcBef>
                <a:spcPts val="0"/>
              </a:spcBef>
              <a:spcAft>
                <a:spcPts val="0"/>
              </a:spcAft>
              <a:buNone/>
            </a:pPr>
            <a:r>
              <a:rPr lang="en">
                <a:solidFill>
                  <a:srgbClr val="FF0000"/>
                </a:solidFill>
                <a:latin typeface="Verdana"/>
                <a:ea typeface="Verdana"/>
                <a:cs typeface="Verdana"/>
                <a:sym typeface="Verdana"/>
              </a:rPr>
              <a:t>Activity</a:t>
            </a:r>
            <a:endParaRPr>
              <a:solidFill>
                <a:srgbClr val="FF0000"/>
              </a:solidFill>
              <a:latin typeface="Verdana"/>
              <a:ea typeface="Verdana"/>
              <a:cs typeface="Verdana"/>
              <a:sym typeface="Verdana"/>
            </a:endParaRPr>
          </a:p>
          <a:p>
            <a:pPr marL="0" lvl="0" indent="0" algn="l" rtl="0">
              <a:spcBef>
                <a:spcPts val="0"/>
              </a:spcBef>
              <a:spcAft>
                <a:spcPts val="0"/>
              </a:spcAft>
              <a:buNone/>
            </a:pPr>
            <a:endParaRPr>
              <a:solidFill>
                <a:srgbClr val="FF0000"/>
              </a:solidFill>
              <a:latin typeface="Verdana"/>
              <a:ea typeface="Verdana"/>
              <a:cs typeface="Verdana"/>
              <a:sym typeface="Verdana"/>
            </a:endParaRPr>
          </a:p>
          <a:p>
            <a:pPr marL="0" lvl="0" indent="0" algn="l" rtl="0">
              <a:spcBef>
                <a:spcPts val="0"/>
              </a:spcBef>
              <a:spcAft>
                <a:spcPts val="0"/>
              </a:spcAft>
              <a:buNone/>
            </a:pPr>
            <a:r>
              <a:rPr lang="en">
                <a:solidFill>
                  <a:srgbClr val="FF0000"/>
                </a:solidFill>
                <a:latin typeface="Verdana"/>
                <a:ea typeface="Verdana"/>
                <a:cs typeface="Verdana"/>
                <a:sym typeface="Verdana"/>
              </a:rPr>
              <a:t>+ Diet Hx in template</a:t>
            </a:r>
            <a:endParaRPr>
              <a:solidFill>
                <a:srgbClr val="FF0000"/>
              </a:solidFill>
              <a:latin typeface="Verdana"/>
              <a:ea typeface="Verdana"/>
              <a:cs typeface="Verdana"/>
              <a:sym typeface="Verdana"/>
            </a:endParaRPr>
          </a:p>
          <a:p>
            <a:pPr marL="0" lvl="0" indent="0" algn="l" rtl="0">
              <a:spcBef>
                <a:spcPts val="0"/>
              </a:spcBef>
              <a:spcAft>
                <a:spcPts val="0"/>
              </a:spcAft>
              <a:buNone/>
            </a:pPr>
            <a:endParaRPr>
              <a:solidFill>
                <a:srgbClr val="FF0000"/>
              </a:solidFill>
              <a:latin typeface="Verdana"/>
              <a:ea typeface="Verdana"/>
              <a:cs typeface="Verdana"/>
              <a:sym typeface="Verdana"/>
            </a:endParaRPr>
          </a:p>
          <a:p>
            <a:pPr marL="0" lvl="0" indent="0" algn="l" rtl="0">
              <a:spcBef>
                <a:spcPts val="0"/>
              </a:spcBef>
              <a:spcAft>
                <a:spcPts val="0"/>
              </a:spcAft>
              <a:buNone/>
            </a:pPr>
            <a:r>
              <a:rPr lang="en">
                <a:solidFill>
                  <a:srgbClr val="FF0000"/>
                </a:solidFill>
                <a:latin typeface="Verdana"/>
                <a:ea typeface="Verdana"/>
                <a:cs typeface="Verdana"/>
                <a:sym typeface="Verdana"/>
              </a:rPr>
              <a:t>+Refer to their most recent SWYC Social and Emotional   Screeners  </a:t>
            </a:r>
            <a:endParaRPr>
              <a:solidFill>
                <a:srgbClr val="FF0000"/>
              </a:solidFill>
              <a:latin typeface="Verdana"/>
              <a:ea typeface="Verdana"/>
              <a:cs typeface="Verdana"/>
              <a:sym typeface="Verdana"/>
            </a:endParaRPr>
          </a:p>
        </p:txBody>
      </p:sp>
      <p:pic>
        <p:nvPicPr>
          <p:cNvPr id="548" name="Google Shape;548;p87"/>
          <p:cNvPicPr preferRelativeResize="0"/>
          <p:nvPr/>
        </p:nvPicPr>
        <p:blipFill>
          <a:blip r:embed="rId3">
            <a:alphaModFix/>
          </a:blip>
          <a:stretch>
            <a:fillRect/>
          </a:stretch>
        </p:blipFill>
        <p:spPr>
          <a:xfrm>
            <a:off x="582450" y="510851"/>
            <a:ext cx="3431911" cy="4287000"/>
          </a:xfrm>
          <a:prstGeom prst="rect">
            <a:avLst/>
          </a:prstGeom>
          <a:noFill/>
          <a:ln w="9525" cap="flat" cmpd="sng">
            <a:solidFill>
              <a:schemeClr val="dk1"/>
            </a:solidFill>
            <a:prstDash val="solid"/>
            <a:round/>
            <a:headEnd type="none" w="sm" len="sm"/>
            <a:tailEnd type="none" w="sm" len="sm"/>
          </a:ln>
        </p:spPr>
      </p:pic>
      <p:pic>
        <p:nvPicPr>
          <p:cNvPr id="549" name="Google Shape;549;p87"/>
          <p:cNvPicPr preferRelativeResize="0"/>
          <p:nvPr/>
        </p:nvPicPr>
        <p:blipFill rotWithShape="1">
          <a:blip r:embed="rId4">
            <a:alphaModFix/>
          </a:blip>
          <a:srcRect r="3947"/>
          <a:stretch/>
        </p:blipFill>
        <p:spPr>
          <a:xfrm>
            <a:off x="4087525" y="510850"/>
            <a:ext cx="3653600" cy="4287001"/>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88"/>
          <p:cNvSpPr txBox="1">
            <a:spLocks noGrp="1"/>
          </p:cNvSpPr>
          <p:nvPr>
            <p:ph type="ctrTitle"/>
          </p:nvPr>
        </p:nvSpPr>
        <p:spPr>
          <a:xfrm>
            <a:off x="48375" y="193475"/>
            <a:ext cx="8739000" cy="5643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 sz="2400">
                <a:solidFill>
                  <a:srgbClr val="38761D"/>
                </a:solidFill>
              </a:rPr>
              <a:t>ACEs and Social Determinants of Health</a:t>
            </a:r>
            <a:endParaRPr sz="2400">
              <a:solidFill>
                <a:srgbClr val="38761D"/>
              </a:solidFill>
            </a:endParaRPr>
          </a:p>
        </p:txBody>
      </p:sp>
      <p:sp>
        <p:nvSpPr>
          <p:cNvPr id="555" name="Google Shape;555;p88"/>
          <p:cNvSpPr txBox="1">
            <a:spLocks noGrp="1"/>
          </p:cNvSpPr>
          <p:nvPr>
            <p:ph type="subTitle" idx="1"/>
          </p:nvPr>
        </p:nvSpPr>
        <p:spPr>
          <a:xfrm>
            <a:off x="153900" y="668000"/>
            <a:ext cx="8990100" cy="3188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sz="1500"/>
          </a:p>
          <a:p>
            <a:pPr marL="0" lvl="0" indent="0" algn="l" rtl="0">
              <a:spcBef>
                <a:spcPts val="0"/>
              </a:spcBef>
              <a:spcAft>
                <a:spcPts val="0"/>
              </a:spcAft>
              <a:buNone/>
            </a:pPr>
            <a:endParaRPr sz="1200"/>
          </a:p>
          <a:p>
            <a:pPr marL="0" lvl="0" indent="0" algn="l" rtl="0">
              <a:spcBef>
                <a:spcPts val="0"/>
              </a:spcBef>
              <a:spcAft>
                <a:spcPts val="0"/>
              </a:spcAft>
              <a:buNone/>
            </a:pPr>
            <a:endParaRPr sz="1500"/>
          </a:p>
          <a:p>
            <a:pPr marL="457200" lvl="0" indent="-323850" algn="l" rtl="0">
              <a:spcBef>
                <a:spcPts val="0"/>
              </a:spcBef>
              <a:spcAft>
                <a:spcPts val="0"/>
              </a:spcAft>
              <a:buSzPts val="1500"/>
              <a:buChar char="●"/>
            </a:pPr>
            <a:r>
              <a:rPr lang="en" sz="1500"/>
              <a:t>Maternal obesity and chronic stress can cause gene dysregulation in children, changing the microbiome; increasing inflammation, cortisol and body fat. </a:t>
            </a:r>
            <a:endParaRPr sz="1500"/>
          </a:p>
          <a:p>
            <a:pPr marL="0" lvl="0" indent="0" algn="l" rtl="0">
              <a:spcBef>
                <a:spcPts val="0"/>
              </a:spcBef>
              <a:spcAft>
                <a:spcPts val="0"/>
              </a:spcAft>
              <a:buNone/>
            </a:pPr>
            <a:endParaRPr sz="1500"/>
          </a:p>
          <a:p>
            <a:pPr marL="457200" lvl="0" indent="-323850" algn="l" rtl="0">
              <a:spcBef>
                <a:spcPts val="0"/>
              </a:spcBef>
              <a:spcAft>
                <a:spcPts val="0"/>
              </a:spcAft>
              <a:buSzPts val="1500"/>
              <a:buChar char="●"/>
            </a:pPr>
            <a:r>
              <a:rPr lang="en" sz="1500"/>
              <a:t>With ACEs, developing brains and the neuroendocrine system are affected*</a:t>
            </a:r>
            <a:endParaRPr sz="1500"/>
          </a:p>
          <a:p>
            <a:pPr marL="457200" lvl="0" indent="0" algn="l" rtl="0">
              <a:spcBef>
                <a:spcPts val="0"/>
              </a:spcBef>
              <a:spcAft>
                <a:spcPts val="0"/>
              </a:spcAft>
              <a:buNone/>
            </a:pPr>
            <a:endParaRPr sz="1500"/>
          </a:p>
          <a:p>
            <a:pPr marL="457200" lvl="0" indent="-323850" algn="l" rtl="0">
              <a:spcBef>
                <a:spcPts val="0"/>
              </a:spcBef>
              <a:spcAft>
                <a:spcPts val="0"/>
              </a:spcAft>
              <a:buSzPts val="1500"/>
              <a:buChar char="●"/>
            </a:pPr>
            <a:r>
              <a:rPr lang="en" sz="1500"/>
              <a:t>Food insecurity is associated with hoarding, overeating</a:t>
            </a:r>
            <a:endParaRPr sz="1500"/>
          </a:p>
          <a:p>
            <a:pPr marL="457200" lvl="0" indent="0" algn="l" rtl="0">
              <a:spcBef>
                <a:spcPts val="0"/>
              </a:spcBef>
              <a:spcAft>
                <a:spcPts val="0"/>
              </a:spcAft>
              <a:buNone/>
            </a:pPr>
            <a:endParaRPr sz="1500"/>
          </a:p>
          <a:p>
            <a:pPr marL="457200" lvl="0" indent="-323850" algn="l" rtl="0">
              <a:spcBef>
                <a:spcPts val="0"/>
              </a:spcBef>
              <a:spcAft>
                <a:spcPts val="0"/>
              </a:spcAft>
              <a:buSzPts val="1500"/>
              <a:buChar char="●"/>
            </a:pPr>
            <a:r>
              <a:rPr lang="en" sz="1500"/>
              <a:t>It’s been shown that children with neurodevelopmental delays are at greater risk for overweight/obesity if they have the risk factors of poverty and ACEs </a:t>
            </a:r>
            <a:r>
              <a:rPr lang="en" sz="1000"/>
              <a:t>(Mehari et al. Maternal Child Health 2020. 180 to DB clinic)</a:t>
            </a:r>
            <a:endParaRPr sz="1000"/>
          </a:p>
          <a:p>
            <a:pPr marL="457200" lvl="0" indent="0" algn="l" rtl="0">
              <a:spcBef>
                <a:spcPts val="0"/>
              </a:spcBef>
              <a:spcAft>
                <a:spcPts val="0"/>
              </a:spcAft>
              <a:buNone/>
            </a:pPr>
            <a:endParaRPr sz="1000"/>
          </a:p>
          <a:p>
            <a:pPr marL="0" lvl="0" indent="0" algn="l" rtl="0">
              <a:spcBef>
                <a:spcPts val="0"/>
              </a:spcBef>
              <a:spcAft>
                <a:spcPts val="0"/>
              </a:spcAft>
              <a:buNone/>
            </a:pPr>
            <a:endParaRPr sz="1500"/>
          </a:p>
          <a:p>
            <a:pPr marL="0" lvl="0" indent="0" algn="ctr" rtl="0">
              <a:spcBef>
                <a:spcPts val="0"/>
              </a:spcBef>
              <a:spcAft>
                <a:spcPts val="0"/>
              </a:spcAft>
              <a:buNone/>
            </a:pPr>
            <a:r>
              <a:rPr lang="en" sz="2100">
                <a:solidFill>
                  <a:srgbClr val="38761D"/>
                </a:solidFill>
              </a:rPr>
              <a:t>“Epigenetics”</a:t>
            </a:r>
            <a:endParaRPr sz="2100">
              <a:solidFill>
                <a:srgbClr val="38761D"/>
              </a:solidFill>
            </a:endParaRPr>
          </a:p>
          <a:p>
            <a:pPr marL="0" lvl="0" indent="0" algn="l" rtl="0">
              <a:spcBef>
                <a:spcPts val="0"/>
              </a:spcBef>
              <a:spcAft>
                <a:spcPts val="0"/>
              </a:spcAft>
              <a:buClr>
                <a:schemeClr val="dk1"/>
              </a:buClr>
              <a:buSzPts val="1100"/>
              <a:buFont typeface="Arial"/>
              <a:buNone/>
            </a:pPr>
            <a:endParaRPr sz="1500"/>
          </a:p>
          <a:p>
            <a:pPr marL="0" lvl="0" indent="0" algn="l" rtl="0">
              <a:spcBef>
                <a:spcPts val="0"/>
              </a:spcBef>
              <a:spcAft>
                <a:spcPts val="0"/>
              </a:spcAft>
              <a:buClr>
                <a:schemeClr val="dk1"/>
              </a:buClr>
              <a:buSzPts val="1100"/>
              <a:buFont typeface="Arial"/>
              <a:buNone/>
            </a:pPr>
            <a:endParaRPr sz="1700"/>
          </a:p>
          <a:p>
            <a:pPr marL="0" lvl="0" indent="0" algn="ctr" rtl="0">
              <a:spcBef>
                <a:spcPts val="1000"/>
              </a:spcBef>
              <a:spcAft>
                <a:spcPts val="0"/>
              </a:spcAft>
              <a:buNone/>
            </a:pPr>
            <a:endParaRPr/>
          </a:p>
        </p:txBody>
      </p:sp>
      <p:pic>
        <p:nvPicPr>
          <p:cNvPr id="556" name="Google Shape;556;p88"/>
          <p:cNvPicPr preferRelativeResize="0"/>
          <p:nvPr/>
        </p:nvPicPr>
        <p:blipFill>
          <a:blip r:embed="rId3">
            <a:alphaModFix/>
          </a:blip>
          <a:stretch>
            <a:fillRect/>
          </a:stretch>
        </p:blipFill>
        <p:spPr>
          <a:xfrm>
            <a:off x="3309938" y="4033803"/>
            <a:ext cx="2524125" cy="8001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89"/>
          <p:cNvSpPr txBox="1"/>
          <p:nvPr/>
        </p:nvSpPr>
        <p:spPr>
          <a:xfrm>
            <a:off x="0" y="5210057"/>
            <a:ext cx="4237200" cy="1731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700" u="sng">
                <a:solidFill>
                  <a:schemeClr val="hlink"/>
                </a:solidFill>
                <a:latin typeface="Libre Franklin"/>
                <a:ea typeface="Libre Franklin"/>
                <a:cs typeface="Libre Franklin"/>
                <a:sym typeface="Libre Franklin"/>
                <a:hlinkClick r:id="rId3"/>
              </a:rPr>
              <a:t>This Photo</a:t>
            </a:r>
            <a:r>
              <a:rPr lang="en" sz="700">
                <a:solidFill>
                  <a:schemeClr val="dk1"/>
                </a:solidFill>
                <a:latin typeface="Libre Franklin"/>
                <a:ea typeface="Libre Franklin"/>
                <a:cs typeface="Libre Franklin"/>
                <a:sym typeface="Libre Franklin"/>
              </a:rPr>
              <a:t> by Unknown Author is licensed under </a:t>
            </a:r>
            <a:r>
              <a:rPr lang="en" sz="700" u="sng">
                <a:solidFill>
                  <a:schemeClr val="hlink"/>
                </a:solidFill>
                <a:latin typeface="Libre Franklin"/>
                <a:ea typeface="Libre Franklin"/>
                <a:cs typeface="Libre Franklin"/>
                <a:sym typeface="Libre Franklin"/>
                <a:hlinkClick r:id="rId4"/>
              </a:rPr>
              <a:t>CC BY</a:t>
            </a:r>
            <a:endParaRPr sz="700">
              <a:solidFill>
                <a:schemeClr val="dk1"/>
              </a:solidFill>
              <a:latin typeface="Libre Franklin"/>
              <a:ea typeface="Libre Franklin"/>
              <a:cs typeface="Libre Franklin"/>
              <a:sym typeface="Libre Franklin"/>
            </a:endParaRPr>
          </a:p>
        </p:txBody>
      </p:sp>
      <p:pic>
        <p:nvPicPr>
          <p:cNvPr id="563" name="Google Shape;563;p89"/>
          <p:cNvPicPr preferRelativeResize="0"/>
          <p:nvPr/>
        </p:nvPicPr>
        <p:blipFill rotWithShape="1">
          <a:blip r:embed="rId5">
            <a:alphaModFix/>
          </a:blip>
          <a:srcRect r="12249"/>
          <a:stretch/>
        </p:blipFill>
        <p:spPr>
          <a:xfrm>
            <a:off x="153600" y="76200"/>
            <a:ext cx="3781701" cy="4388575"/>
          </a:xfrm>
          <a:prstGeom prst="rect">
            <a:avLst/>
          </a:prstGeom>
          <a:noFill/>
          <a:ln w="9525" cap="flat" cmpd="sng">
            <a:solidFill>
              <a:schemeClr val="dk1"/>
            </a:solidFill>
            <a:prstDash val="solid"/>
            <a:round/>
            <a:headEnd type="none" w="sm" len="sm"/>
            <a:tailEnd type="none" w="sm" len="sm"/>
          </a:ln>
        </p:spPr>
      </p:pic>
      <p:pic>
        <p:nvPicPr>
          <p:cNvPr id="564" name="Google Shape;564;p89"/>
          <p:cNvPicPr preferRelativeResize="0"/>
          <p:nvPr/>
        </p:nvPicPr>
        <p:blipFill>
          <a:blip r:embed="rId6">
            <a:alphaModFix/>
          </a:blip>
          <a:stretch>
            <a:fillRect/>
          </a:stretch>
        </p:blipFill>
        <p:spPr>
          <a:xfrm>
            <a:off x="3935290" y="76200"/>
            <a:ext cx="5115486" cy="3596824"/>
          </a:xfrm>
          <a:prstGeom prst="rect">
            <a:avLst/>
          </a:prstGeom>
          <a:noFill/>
          <a:ln w="9525" cap="flat" cmpd="sng">
            <a:solidFill>
              <a:schemeClr val="dk1"/>
            </a:solidFill>
            <a:prstDash val="solid"/>
            <a:round/>
            <a:headEnd type="none" w="sm" len="sm"/>
            <a:tailEnd type="none" w="sm" len="sm"/>
          </a:ln>
        </p:spPr>
      </p:pic>
      <p:pic>
        <p:nvPicPr>
          <p:cNvPr id="565" name="Google Shape;565;p89"/>
          <p:cNvPicPr preferRelativeResize="0"/>
          <p:nvPr/>
        </p:nvPicPr>
        <p:blipFill>
          <a:blip r:embed="rId7">
            <a:alphaModFix/>
          </a:blip>
          <a:stretch>
            <a:fillRect/>
          </a:stretch>
        </p:blipFill>
        <p:spPr>
          <a:xfrm>
            <a:off x="3713050" y="3655799"/>
            <a:ext cx="5430950" cy="1408375"/>
          </a:xfrm>
          <a:prstGeom prst="rect">
            <a:avLst/>
          </a:prstGeom>
          <a:noFill/>
          <a:ln w="9525" cap="flat" cmpd="sng">
            <a:solidFill>
              <a:schemeClr val="dk1"/>
            </a:solidFill>
            <a:prstDash val="solid"/>
            <a:round/>
            <a:headEnd type="none" w="sm" len="sm"/>
            <a:tailEnd type="none" w="sm" len="sm"/>
          </a:ln>
        </p:spPr>
      </p:pic>
      <p:sp>
        <p:nvSpPr>
          <p:cNvPr id="566" name="Google Shape;566;p89"/>
          <p:cNvSpPr/>
          <p:nvPr/>
        </p:nvSpPr>
        <p:spPr>
          <a:xfrm>
            <a:off x="3820625" y="471825"/>
            <a:ext cx="3857700" cy="915900"/>
          </a:xfrm>
          <a:prstGeom prst="roundRect">
            <a:avLst>
              <a:gd name="adj" fmla="val 16667"/>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89"/>
          <p:cNvSpPr/>
          <p:nvPr/>
        </p:nvSpPr>
        <p:spPr>
          <a:xfrm>
            <a:off x="2642050" y="2442250"/>
            <a:ext cx="281100" cy="480900"/>
          </a:xfrm>
          <a:prstGeom prst="downArrow">
            <a:avLst>
              <a:gd name="adj1" fmla="val 50000"/>
              <a:gd name="adj2"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73"/>
          <p:cNvSpPr txBox="1">
            <a:spLocks noGrp="1"/>
          </p:cNvSpPr>
          <p:nvPr>
            <p:ph type="ctrTitle"/>
          </p:nvPr>
        </p:nvSpPr>
        <p:spPr>
          <a:xfrm>
            <a:off x="685800" y="737325"/>
            <a:ext cx="7772400" cy="10572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 sz="3000">
                <a:solidFill>
                  <a:srgbClr val="38761D"/>
                </a:solidFill>
              </a:rPr>
              <a:t>I have no disclosures</a:t>
            </a:r>
            <a:endParaRPr sz="3000">
              <a:solidFill>
                <a:srgbClr val="38761D"/>
              </a:solidFill>
            </a:endParaRPr>
          </a:p>
        </p:txBody>
      </p:sp>
      <p:pic>
        <p:nvPicPr>
          <p:cNvPr id="434" name="Google Shape;434;p73"/>
          <p:cNvPicPr preferRelativeResize="0"/>
          <p:nvPr/>
        </p:nvPicPr>
        <p:blipFill>
          <a:blip r:embed="rId3">
            <a:alphaModFix/>
          </a:blip>
          <a:stretch>
            <a:fillRect/>
          </a:stretch>
        </p:blipFill>
        <p:spPr>
          <a:xfrm>
            <a:off x="3319838" y="4090103"/>
            <a:ext cx="2524125" cy="8001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90"/>
          <p:cNvSpPr txBox="1">
            <a:spLocks noGrp="1"/>
          </p:cNvSpPr>
          <p:nvPr>
            <p:ph type="title"/>
          </p:nvPr>
        </p:nvSpPr>
        <p:spPr>
          <a:xfrm>
            <a:off x="435895" y="547244"/>
            <a:ext cx="8272200" cy="7413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endParaRPr/>
          </a:p>
        </p:txBody>
      </p:sp>
      <p:sp>
        <p:nvSpPr>
          <p:cNvPr id="573" name="Google Shape;573;p90"/>
          <p:cNvSpPr txBox="1">
            <a:spLocks noGrp="1"/>
          </p:cNvSpPr>
          <p:nvPr>
            <p:ph type="body" idx="1"/>
          </p:nvPr>
        </p:nvSpPr>
        <p:spPr>
          <a:xfrm>
            <a:off x="435895" y="1671002"/>
            <a:ext cx="3896100" cy="2724900"/>
          </a:xfrm>
          <a:prstGeom prst="rect">
            <a:avLst/>
          </a:prstGeom>
        </p:spPr>
        <p:txBody>
          <a:bodyPr spcFirstLastPara="1" wrap="square" lIns="68575" tIns="34275" rIns="68575" bIns="34275" anchor="ctr" anchorCtr="0">
            <a:noAutofit/>
          </a:bodyPr>
          <a:lstStyle/>
          <a:p>
            <a:pPr marL="0" lvl="0" indent="0" algn="l" rtl="0">
              <a:spcBef>
                <a:spcPts val="300"/>
              </a:spcBef>
              <a:spcAft>
                <a:spcPts val="500"/>
              </a:spcAft>
              <a:buNone/>
            </a:pPr>
            <a:endParaRPr/>
          </a:p>
        </p:txBody>
      </p:sp>
      <p:sp>
        <p:nvSpPr>
          <p:cNvPr id="574" name="Google Shape;574;p90"/>
          <p:cNvSpPr txBox="1">
            <a:spLocks noGrp="1"/>
          </p:cNvSpPr>
          <p:nvPr>
            <p:ph type="body" idx="2"/>
          </p:nvPr>
        </p:nvSpPr>
        <p:spPr>
          <a:xfrm>
            <a:off x="4812029" y="1671002"/>
            <a:ext cx="3896100" cy="2724900"/>
          </a:xfrm>
          <a:prstGeom prst="rect">
            <a:avLst/>
          </a:prstGeom>
        </p:spPr>
        <p:txBody>
          <a:bodyPr spcFirstLastPara="1" wrap="square" lIns="68575" tIns="34275" rIns="68575" bIns="34275" anchor="ctr" anchorCtr="0">
            <a:noAutofit/>
          </a:bodyPr>
          <a:lstStyle/>
          <a:p>
            <a:pPr marL="0" lvl="0" indent="0" algn="l" rtl="0">
              <a:spcBef>
                <a:spcPts val="300"/>
              </a:spcBef>
              <a:spcAft>
                <a:spcPts val="500"/>
              </a:spcAft>
              <a:buNone/>
            </a:pPr>
            <a:endParaRPr/>
          </a:p>
        </p:txBody>
      </p:sp>
      <p:pic>
        <p:nvPicPr>
          <p:cNvPr id="575" name="Google Shape;575;p90"/>
          <p:cNvPicPr preferRelativeResize="0"/>
          <p:nvPr/>
        </p:nvPicPr>
        <p:blipFill>
          <a:blip r:embed="rId3">
            <a:alphaModFix/>
          </a:blip>
          <a:stretch>
            <a:fillRect/>
          </a:stretch>
        </p:blipFill>
        <p:spPr>
          <a:xfrm>
            <a:off x="4868728" y="23850"/>
            <a:ext cx="3877944" cy="5143500"/>
          </a:xfrm>
          <a:prstGeom prst="rect">
            <a:avLst/>
          </a:prstGeom>
          <a:noFill/>
          <a:ln>
            <a:noFill/>
          </a:ln>
        </p:spPr>
      </p:pic>
      <p:pic>
        <p:nvPicPr>
          <p:cNvPr id="576" name="Google Shape;576;p90"/>
          <p:cNvPicPr preferRelativeResize="0"/>
          <p:nvPr/>
        </p:nvPicPr>
        <p:blipFill>
          <a:blip r:embed="rId4">
            <a:alphaModFix/>
          </a:blip>
          <a:stretch>
            <a:fillRect/>
          </a:stretch>
        </p:blipFill>
        <p:spPr>
          <a:xfrm>
            <a:off x="179296" y="23850"/>
            <a:ext cx="4707362" cy="51435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pic>
        <p:nvPicPr>
          <p:cNvPr id="581" name="Google Shape;581;p91"/>
          <p:cNvPicPr preferRelativeResize="0"/>
          <p:nvPr/>
        </p:nvPicPr>
        <p:blipFill rotWithShape="1">
          <a:blip r:embed="rId3">
            <a:alphaModFix/>
          </a:blip>
          <a:srcRect/>
          <a:stretch/>
        </p:blipFill>
        <p:spPr>
          <a:xfrm>
            <a:off x="716875" y="804325"/>
            <a:ext cx="7620000" cy="4042600"/>
          </a:xfrm>
          <a:prstGeom prst="rect">
            <a:avLst/>
          </a:prstGeom>
          <a:noFill/>
          <a:ln>
            <a:noFill/>
          </a:ln>
        </p:spPr>
      </p:pic>
      <p:sp>
        <p:nvSpPr>
          <p:cNvPr id="582" name="Google Shape;582;p91"/>
          <p:cNvSpPr txBox="1"/>
          <p:nvPr/>
        </p:nvSpPr>
        <p:spPr>
          <a:xfrm>
            <a:off x="64750" y="95675"/>
            <a:ext cx="77892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rgbClr val="38761D"/>
                </a:solidFill>
                <a:latin typeface="Verdana"/>
                <a:ea typeface="Verdana"/>
                <a:cs typeface="Verdana"/>
                <a:sym typeface="Verdana"/>
              </a:rPr>
              <a:t>Part 2: Stage of Change and Using MI </a:t>
            </a:r>
            <a:endParaRPr sz="2400">
              <a:solidFill>
                <a:srgbClr val="38761D"/>
              </a:solidFill>
              <a:latin typeface="Verdana"/>
              <a:ea typeface="Verdana"/>
              <a:cs typeface="Verdana"/>
              <a:sym typeface="Verdana"/>
            </a:endParaRPr>
          </a:p>
        </p:txBody>
      </p:sp>
      <p:sp>
        <p:nvSpPr>
          <p:cNvPr id="583" name="Google Shape;583;p91"/>
          <p:cNvSpPr txBox="1"/>
          <p:nvPr/>
        </p:nvSpPr>
        <p:spPr>
          <a:xfrm>
            <a:off x="7983525" y="490300"/>
            <a:ext cx="5328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Verdana"/>
              <a:ea typeface="Verdana"/>
              <a:cs typeface="Verdana"/>
              <a:sym typeface="Verdana"/>
            </a:endParaRPr>
          </a:p>
        </p:txBody>
      </p:sp>
      <p:sp>
        <p:nvSpPr>
          <p:cNvPr id="584" name="Google Shape;584;p91"/>
          <p:cNvSpPr txBox="1"/>
          <p:nvPr/>
        </p:nvSpPr>
        <p:spPr>
          <a:xfrm>
            <a:off x="6440025" y="59200"/>
            <a:ext cx="2653500" cy="8313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Verdana"/>
                <a:ea typeface="Verdana"/>
                <a:cs typeface="Verdana"/>
                <a:sym typeface="Verdana"/>
              </a:rPr>
              <a:t>Part 1: Predictable Flow</a:t>
            </a:r>
            <a:endParaRPr>
              <a:solidFill>
                <a:schemeClr val="dk1"/>
              </a:solidFill>
              <a:latin typeface="Verdana"/>
              <a:ea typeface="Verdana"/>
              <a:cs typeface="Verdana"/>
              <a:sym typeface="Verdana"/>
            </a:endParaRPr>
          </a:p>
          <a:p>
            <a:pPr marL="0" lvl="0" indent="0" algn="l" rtl="0">
              <a:spcBef>
                <a:spcPts val="0"/>
              </a:spcBef>
              <a:spcAft>
                <a:spcPts val="0"/>
              </a:spcAft>
              <a:buNone/>
            </a:pPr>
            <a:r>
              <a:rPr lang="en">
                <a:solidFill>
                  <a:srgbClr val="FF0000"/>
                </a:solidFill>
                <a:latin typeface="Verdana"/>
                <a:ea typeface="Verdana"/>
                <a:cs typeface="Verdana"/>
                <a:sym typeface="Verdana"/>
              </a:rPr>
              <a:t>Part 2: Stage of Change/MI</a:t>
            </a:r>
            <a:endParaRPr>
              <a:solidFill>
                <a:srgbClr val="FF0000"/>
              </a:solidFill>
              <a:latin typeface="Verdana"/>
              <a:ea typeface="Verdana"/>
              <a:cs typeface="Verdana"/>
              <a:sym typeface="Verdana"/>
            </a:endParaRPr>
          </a:p>
          <a:p>
            <a:pPr marL="0" lvl="0" indent="0" algn="l" rtl="0">
              <a:spcBef>
                <a:spcPts val="0"/>
              </a:spcBef>
              <a:spcAft>
                <a:spcPts val="0"/>
              </a:spcAft>
              <a:buNone/>
            </a:pPr>
            <a:r>
              <a:rPr lang="en">
                <a:solidFill>
                  <a:schemeClr val="dk1"/>
                </a:solidFill>
                <a:latin typeface="Verdana"/>
                <a:ea typeface="Verdana"/>
                <a:cs typeface="Verdana"/>
                <a:sym typeface="Verdana"/>
              </a:rPr>
              <a:t>Part 3: LM Principles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90" name="Google Shape;590;p92"/>
          <p:cNvSpPr txBox="1">
            <a:spLocks noGrp="1"/>
          </p:cNvSpPr>
          <p:nvPr>
            <p:ph type="body" idx="1"/>
          </p:nvPr>
        </p:nvSpPr>
        <p:spPr>
          <a:xfrm>
            <a:off x="71075" y="1376925"/>
            <a:ext cx="8990100" cy="25770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 sz="3000">
                <a:solidFill>
                  <a:srgbClr val="38761D"/>
                </a:solidFill>
              </a:rPr>
              <a:t>“What Motivates People?” </a:t>
            </a:r>
            <a:endParaRPr sz="3000">
              <a:solidFill>
                <a:srgbClr val="38761D"/>
              </a:solidFill>
            </a:endParaRPr>
          </a:p>
          <a:p>
            <a:pPr marL="0" lvl="0" indent="0" algn="l" rtl="0">
              <a:spcBef>
                <a:spcPts val="0"/>
              </a:spcBef>
              <a:spcAft>
                <a:spcPts val="0"/>
              </a:spcAft>
              <a:buNone/>
            </a:pPr>
            <a:endParaRPr sz="3000">
              <a:solidFill>
                <a:srgbClr val="38761D"/>
              </a:solidFill>
            </a:endParaRPr>
          </a:p>
          <a:p>
            <a:pPr marL="0" lvl="0" indent="0" algn="l" rtl="0">
              <a:spcBef>
                <a:spcPts val="0"/>
              </a:spcBef>
              <a:spcAft>
                <a:spcPts val="0"/>
              </a:spcAft>
              <a:buNone/>
            </a:pPr>
            <a:endParaRPr sz="3000">
              <a:solidFill>
                <a:srgbClr val="38761D"/>
              </a:solidFill>
            </a:endParaRPr>
          </a:p>
        </p:txBody>
      </p:sp>
      <p:pic>
        <p:nvPicPr>
          <p:cNvPr id="591" name="Google Shape;591;p92"/>
          <p:cNvPicPr preferRelativeResize="0"/>
          <p:nvPr/>
        </p:nvPicPr>
        <p:blipFill>
          <a:blip r:embed="rId3">
            <a:alphaModFix/>
          </a:blip>
          <a:stretch>
            <a:fillRect/>
          </a:stretch>
        </p:blipFill>
        <p:spPr>
          <a:xfrm>
            <a:off x="3238500" y="4075903"/>
            <a:ext cx="2524125" cy="8001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p93"/>
          <p:cNvSpPr txBox="1">
            <a:spLocks noGrp="1"/>
          </p:cNvSpPr>
          <p:nvPr>
            <p:ph type="title"/>
          </p:nvPr>
        </p:nvSpPr>
        <p:spPr>
          <a:xfrm>
            <a:off x="31850" y="159250"/>
            <a:ext cx="8844900" cy="9879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sz="3200">
                <a:solidFill>
                  <a:srgbClr val="38761D"/>
                </a:solidFill>
              </a:rPr>
              <a:t>Self-Determination</a:t>
            </a:r>
            <a:endParaRPr sz="2400">
              <a:solidFill>
                <a:srgbClr val="38761D"/>
              </a:solidFill>
            </a:endParaRPr>
          </a:p>
        </p:txBody>
      </p:sp>
      <p:sp>
        <p:nvSpPr>
          <p:cNvPr id="597" name="Google Shape;597;p93"/>
          <p:cNvSpPr txBox="1">
            <a:spLocks noGrp="1"/>
          </p:cNvSpPr>
          <p:nvPr>
            <p:ph type="body" idx="1"/>
          </p:nvPr>
        </p:nvSpPr>
        <p:spPr>
          <a:xfrm>
            <a:off x="311700" y="1058300"/>
            <a:ext cx="8520600" cy="29625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r>
              <a:rPr lang="en" sz="1800">
                <a:solidFill>
                  <a:srgbClr val="434343"/>
                </a:solidFill>
              </a:rPr>
              <a:t>People are generally better persuaded by the reasons which they have themselves discovered, than by those which have come into the minds of others</a:t>
            </a:r>
            <a:r>
              <a:rPr lang="en" sz="1800">
                <a:solidFill>
                  <a:srgbClr val="434343"/>
                </a:solidFill>
                <a:latin typeface="Lobster"/>
                <a:ea typeface="Lobster"/>
                <a:cs typeface="Lobster"/>
                <a:sym typeface="Lobster"/>
              </a:rPr>
              <a:t> </a:t>
            </a:r>
            <a:endParaRPr sz="1800">
              <a:solidFill>
                <a:srgbClr val="434343"/>
              </a:solidFill>
              <a:latin typeface="Lobster"/>
              <a:ea typeface="Lobster"/>
              <a:cs typeface="Lobster"/>
              <a:sym typeface="Lobster"/>
            </a:endParaRPr>
          </a:p>
          <a:p>
            <a:pPr marL="0" lvl="0" indent="0" algn="ctr" rtl="0">
              <a:spcBef>
                <a:spcPts val="1000"/>
              </a:spcBef>
              <a:spcAft>
                <a:spcPts val="0"/>
              </a:spcAft>
              <a:buClr>
                <a:schemeClr val="dk1"/>
              </a:buClr>
              <a:buSzPts val="1100"/>
              <a:buFont typeface="Arial"/>
              <a:buNone/>
            </a:pPr>
            <a:r>
              <a:rPr lang="en" sz="1300">
                <a:solidFill>
                  <a:srgbClr val="434343"/>
                </a:solidFill>
              </a:rPr>
              <a:t>Blaise Pascal (1600s)</a:t>
            </a:r>
            <a:endParaRPr sz="1300">
              <a:solidFill>
                <a:srgbClr val="434343"/>
              </a:solidFill>
            </a:endParaRPr>
          </a:p>
          <a:p>
            <a:pPr marL="0" lvl="0" indent="0" algn="l" rtl="0">
              <a:spcBef>
                <a:spcPts val="1000"/>
              </a:spcBef>
              <a:spcAft>
                <a:spcPts val="0"/>
              </a:spcAft>
              <a:buNone/>
            </a:pPr>
            <a:endParaRPr sz="2600"/>
          </a:p>
        </p:txBody>
      </p:sp>
      <p:pic>
        <p:nvPicPr>
          <p:cNvPr id="598" name="Google Shape;598;p93"/>
          <p:cNvPicPr preferRelativeResize="0"/>
          <p:nvPr/>
        </p:nvPicPr>
        <p:blipFill>
          <a:blip r:embed="rId3">
            <a:alphaModFix/>
          </a:blip>
          <a:stretch>
            <a:fillRect/>
          </a:stretch>
        </p:blipFill>
        <p:spPr>
          <a:xfrm>
            <a:off x="5849600" y="2057295"/>
            <a:ext cx="2917950" cy="2041980"/>
          </a:xfrm>
          <a:prstGeom prst="rect">
            <a:avLst/>
          </a:prstGeom>
          <a:noFill/>
          <a:ln>
            <a:noFill/>
          </a:ln>
        </p:spPr>
      </p:pic>
      <p:pic>
        <p:nvPicPr>
          <p:cNvPr id="599" name="Google Shape;599;p93"/>
          <p:cNvPicPr preferRelativeResize="0"/>
          <p:nvPr/>
        </p:nvPicPr>
        <p:blipFill>
          <a:blip r:embed="rId4">
            <a:alphaModFix/>
          </a:blip>
          <a:stretch>
            <a:fillRect/>
          </a:stretch>
        </p:blipFill>
        <p:spPr>
          <a:xfrm>
            <a:off x="3238500" y="4075903"/>
            <a:ext cx="2524125" cy="800100"/>
          </a:xfrm>
          <a:prstGeom prst="rect">
            <a:avLst/>
          </a:prstGeom>
          <a:noFill/>
          <a:ln>
            <a:noFill/>
          </a:ln>
        </p:spPr>
      </p:pic>
      <p:pic>
        <p:nvPicPr>
          <p:cNvPr id="600" name="Google Shape;600;p93"/>
          <p:cNvPicPr preferRelativeResize="0"/>
          <p:nvPr/>
        </p:nvPicPr>
        <p:blipFill>
          <a:blip r:embed="rId5">
            <a:alphaModFix/>
          </a:blip>
          <a:stretch>
            <a:fillRect/>
          </a:stretch>
        </p:blipFill>
        <p:spPr>
          <a:xfrm>
            <a:off x="355225" y="2047175"/>
            <a:ext cx="2917940" cy="20622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94"/>
          <p:cNvSpPr txBox="1">
            <a:spLocks noGrp="1"/>
          </p:cNvSpPr>
          <p:nvPr>
            <p:ph type="title"/>
          </p:nvPr>
        </p:nvSpPr>
        <p:spPr>
          <a:xfrm>
            <a:off x="276675" y="74000"/>
            <a:ext cx="8520600" cy="1473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endParaRPr sz="2600">
              <a:solidFill>
                <a:srgbClr val="38761D"/>
              </a:solidFill>
              <a:latin typeface="Libre Franklin"/>
              <a:ea typeface="Libre Franklin"/>
              <a:cs typeface="Libre Franklin"/>
              <a:sym typeface="Libre Franklin"/>
            </a:endParaRPr>
          </a:p>
          <a:p>
            <a:pPr marL="0" lvl="0" indent="0" algn="l" rtl="0">
              <a:spcBef>
                <a:spcPts val="0"/>
              </a:spcBef>
              <a:spcAft>
                <a:spcPts val="0"/>
              </a:spcAft>
              <a:buNone/>
            </a:pPr>
            <a:endParaRPr/>
          </a:p>
        </p:txBody>
      </p:sp>
      <p:sp>
        <p:nvSpPr>
          <p:cNvPr id="606" name="Google Shape;606;p94"/>
          <p:cNvSpPr txBox="1">
            <a:spLocks noGrp="1"/>
          </p:cNvSpPr>
          <p:nvPr>
            <p:ph type="body" idx="1"/>
          </p:nvPr>
        </p:nvSpPr>
        <p:spPr>
          <a:xfrm>
            <a:off x="44400" y="481050"/>
            <a:ext cx="8787900" cy="45519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 sz="1400" u="sng">
                <a:solidFill>
                  <a:srgbClr val="38761D"/>
                </a:solidFill>
              </a:rPr>
              <a:t>RE-DEFINE OUR ROLE</a:t>
            </a:r>
            <a:r>
              <a:rPr lang="en" sz="1400"/>
              <a:t> in supporting change</a:t>
            </a:r>
            <a:endParaRPr sz="1400"/>
          </a:p>
          <a:p>
            <a:pPr marL="0" lvl="0" indent="0" algn="l" rtl="0">
              <a:spcBef>
                <a:spcPts val="1000"/>
              </a:spcBef>
              <a:spcAft>
                <a:spcPts val="0"/>
              </a:spcAft>
              <a:buNone/>
            </a:pPr>
            <a:endParaRPr sz="1400"/>
          </a:p>
          <a:p>
            <a:pPr marL="457200" lvl="0" indent="-317500" algn="l" rtl="0">
              <a:spcBef>
                <a:spcPts val="1000"/>
              </a:spcBef>
              <a:spcAft>
                <a:spcPts val="0"/>
              </a:spcAft>
              <a:buSzPts val="1400"/>
              <a:buChar char="•"/>
            </a:pPr>
            <a:r>
              <a:rPr lang="en" sz="1400"/>
              <a:t>Adopt a “Coach” rather than “Expert” mentality</a:t>
            </a:r>
            <a:endParaRPr sz="1400"/>
          </a:p>
          <a:p>
            <a:pPr marL="0" lvl="0" indent="0" algn="l" rtl="0">
              <a:spcBef>
                <a:spcPts val="1000"/>
              </a:spcBef>
              <a:spcAft>
                <a:spcPts val="0"/>
              </a:spcAft>
              <a:buNone/>
            </a:pPr>
            <a:endParaRPr sz="1400"/>
          </a:p>
          <a:p>
            <a:pPr marL="457200" lvl="0" indent="-317500" algn="l" rtl="0">
              <a:spcBef>
                <a:spcPts val="1000"/>
              </a:spcBef>
              <a:spcAft>
                <a:spcPts val="0"/>
              </a:spcAft>
              <a:buSzPts val="1400"/>
              <a:buChar char="•"/>
            </a:pPr>
            <a:r>
              <a:rPr lang="en" sz="1400"/>
              <a:t>Acknowledge that the PATIENT/FAMILY is in the driver’s seat. </a:t>
            </a:r>
            <a:endParaRPr sz="1400"/>
          </a:p>
          <a:p>
            <a:pPr marL="457200" lvl="0" indent="0" algn="l" rtl="0">
              <a:spcBef>
                <a:spcPts val="1000"/>
              </a:spcBef>
              <a:spcAft>
                <a:spcPts val="0"/>
              </a:spcAft>
              <a:buNone/>
            </a:pPr>
            <a:r>
              <a:rPr lang="en" sz="1400"/>
              <a:t>THEY are the expert in their own life. </a:t>
            </a:r>
            <a:endParaRPr sz="1400"/>
          </a:p>
          <a:p>
            <a:pPr marL="457200" lvl="0" indent="0" algn="l" rtl="0">
              <a:spcBef>
                <a:spcPts val="1000"/>
              </a:spcBef>
              <a:spcAft>
                <a:spcPts val="0"/>
              </a:spcAft>
              <a:buNone/>
            </a:pPr>
            <a:endParaRPr sz="1400"/>
          </a:p>
          <a:p>
            <a:pPr marL="0" lvl="0" indent="0" algn="l" rtl="0">
              <a:spcBef>
                <a:spcPts val="1000"/>
              </a:spcBef>
              <a:spcAft>
                <a:spcPts val="0"/>
              </a:spcAft>
              <a:buNone/>
            </a:pPr>
            <a:r>
              <a:rPr lang="en" sz="1400" u="sng">
                <a:solidFill>
                  <a:srgbClr val="38761D"/>
                </a:solidFill>
              </a:rPr>
              <a:t>RE-DEFINE SUCCESS </a:t>
            </a:r>
            <a:r>
              <a:rPr lang="en" sz="1400"/>
              <a:t> in terms of behavioral change</a:t>
            </a:r>
            <a:endParaRPr sz="1400"/>
          </a:p>
          <a:p>
            <a:pPr marL="0" lvl="0" indent="0" algn="l" rtl="0">
              <a:spcBef>
                <a:spcPts val="1000"/>
              </a:spcBef>
              <a:spcAft>
                <a:spcPts val="0"/>
              </a:spcAft>
              <a:buNone/>
            </a:pPr>
            <a:endParaRPr sz="1400"/>
          </a:p>
          <a:p>
            <a:pPr marL="457200" lvl="0" indent="-317500" algn="l" rtl="0">
              <a:spcBef>
                <a:spcPts val="1000"/>
              </a:spcBef>
              <a:spcAft>
                <a:spcPts val="0"/>
              </a:spcAft>
              <a:buSzPts val="1400"/>
              <a:buChar char="•"/>
            </a:pPr>
            <a:r>
              <a:rPr lang="en" sz="1400"/>
              <a:t>Changing health behaviors can lead to significant improvements in long-term</a:t>
            </a:r>
            <a:endParaRPr sz="1400"/>
          </a:p>
          <a:p>
            <a:pPr marL="0" lvl="0" indent="457200" algn="l" rtl="0">
              <a:spcBef>
                <a:spcPts val="1000"/>
              </a:spcBef>
              <a:spcAft>
                <a:spcPts val="0"/>
              </a:spcAft>
              <a:buNone/>
            </a:pPr>
            <a:r>
              <a:rPr lang="en" sz="1400"/>
              <a:t>health and well-being even with little to no change in body weight. </a:t>
            </a:r>
            <a:endParaRPr sz="1400"/>
          </a:p>
          <a:p>
            <a:pPr marL="0" lvl="0" indent="0" algn="l" rtl="0">
              <a:spcBef>
                <a:spcPts val="1000"/>
              </a:spcBef>
              <a:spcAft>
                <a:spcPts val="0"/>
              </a:spcAft>
              <a:buClr>
                <a:schemeClr val="dk1"/>
              </a:buClr>
              <a:buSzPts val="1100"/>
              <a:buFont typeface="Arial"/>
              <a:buNone/>
            </a:pPr>
            <a:endParaRPr sz="1400"/>
          </a:p>
          <a:p>
            <a:pPr marL="0" lvl="0" indent="0" algn="l" rtl="0">
              <a:spcBef>
                <a:spcPts val="1000"/>
              </a:spcBef>
              <a:spcAft>
                <a:spcPts val="0"/>
              </a:spcAft>
              <a:buNone/>
            </a:pPr>
            <a:endParaRPr sz="1500"/>
          </a:p>
        </p:txBody>
      </p:sp>
      <p:sp>
        <p:nvSpPr>
          <p:cNvPr id="607" name="Google Shape;607;p94"/>
          <p:cNvSpPr txBox="1"/>
          <p:nvPr/>
        </p:nvSpPr>
        <p:spPr>
          <a:xfrm>
            <a:off x="7146550" y="3170650"/>
            <a:ext cx="5797800" cy="67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Libre Franklin"/>
              <a:ea typeface="Libre Franklin"/>
              <a:cs typeface="Libre Franklin"/>
              <a:sym typeface="Libre Franklin"/>
            </a:endParaRPr>
          </a:p>
        </p:txBody>
      </p:sp>
      <p:pic>
        <p:nvPicPr>
          <p:cNvPr id="608" name="Google Shape;608;p94"/>
          <p:cNvPicPr preferRelativeResize="0"/>
          <p:nvPr/>
        </p:nvPicPr>
        <p:blipFill rotWithShape="1">
          <a:blip r:embed="rId3">
            <a:alphaModFix/>
          </a:blip>
          <a:srcRect l="-2210" t="-4970" r="2209" b="4970"/>
          <a:stretch/>
        </p:blipFill>
        <p:spPr>
          <a:xfrm>
            <a:off x="3145692" y="4025025"/>
            <a:ext cx="2524125" cy="800100"/>
          </a:xfrm>
          <a:prstGeom prst="rect">
            <a:avLst/>
          </a:prstGeom>
          <a:noFill/>
          <a:ln>
            <a:noFill/>
          </a:ln>
        </p:spPr>
      </p:pic>
      <p:pic>
        <p:nvPicPr>
          <p:cNvPr id="609" name="Google Shape;609;p94"/>
          <p:cNvPicPr preferRelativeResize="0"/>
          <p:nvPr/>
        </p:nvPicPr>
        <p:blipFill rotWithShape="1">
          <a:blip r:embed="rId4">
            <a:alphaModFix/>
          </a:blip>
          <a:srcRect/>
          <a:stretch/>
        </p:blipFill>
        <p:spPr>
          <a:xfrm>
            <a:off x="6253425" y="536750"/>
            <a:ext cx="2716850" cy="2035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95"/>
          <p:cNvSpPr txBox="1">
            <a:spLocks noGrp="1"/>
          </p:cNvSpPr>
          <p:nvPr>
            <p:ph type="title"/>
          </p:nvPr>
        </p:nvSpPr>
        <p:spPr>
          <a:xfrm>
            <a:off x="39800" y="159250"/>
            <a:ext cx="8814000" cy="796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100"/>
              <a:buFont typeface="Arial"/>
              <a:buNone/>
            </a:pPr>
            <a:r>
              <a:rPr lang="en" sz="2500">
                <a:solidFill>
                  <a:srgbClr val="38761D"/>
                </a:solidFill>
              </a:rPr>
              <a:t>“Meet Patients Where They Are”</a:t>
            </a:r>
            <a:endParaRPr sz="2500">
              <a:solidFill>
                <a:srgbClr val="38761D"/>
              </a:solidFill>
            </a:endParaRPr>
          </a:p>
        </p:txBody>
      </p:sp>
      <p:sp>
        <p:nvSpPr>
          <p:cNvPr id="615" name="Google Shape;615;p95"/>
          <p:cNvSpPr txBox="1">
            <a:spLocks noGrp="1"/>
          </p:cNvSpPr>
          <p:nvPr>
            <p:ph type="body" idx="1"/>
          </p:nvPr>
        </p:nvSpPr>
        <p:spPr>
          <a:xfrm>
            <a:off x="82925" y="812050"/>
            <a:ext cx="5414100" cy="3629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endParaRPr sz="1700">
              <a:solidFill>
                <a:srgbClr val="6AA84F"/>
              </a:solidFill>
            </a:endParaRPr>
          </a:p>
          <a:p>
            <a:pPr marL="0" lvl="0" indent="0" algn="l" rtl="0">
              <a:lnSpc>
                <a:spcPct val="90000"/>
              </a:lnSpc>
              <a:spcBef>
                <a:spcPts val="1000"/>
              </a:spcBef>
              <a:spcAft>
                <a:spcPts val="0"/>
              </a:spcAft>
              <a:buSzPts val="1800"/>
              <a:buNone/>
            </a:pPr>
            <a:endParaRPr sz="1700">
              <a:solidFill>
                <a:srgbClr val="6AA84F"/>
              </a:solidFill>
            </a:endParaRPr>
          </a:p>
          <a:p>
            <a:pPr marL="0" lvl="0" indent="0" algn="l" rtl="0">
              <a:lnSpc>
                <a:spcPct val="90000"/>
              </a:lnSpc>
              <a:spcBef>
                <a:spcPts val="1000"/>
              </a:spcBef>
              <a:spcAft>
                <a:spcPts val="0"/>
              </a:spcAft>
              <a:buSzPts val="1800"/>
              <a:buNone/>
            </a:pPr>
            <a:endParaRPr sz="1700">
              <a:solidFill>
                <a:srgbClr val="6AA84F"/>
              </a:solidFill>
            </a:endParaRPr>
          </a:p>
          <a:p>
            <a:pPr marL="0" lvl="0" indent="0" algn="l" rtl="0">
              <a:lnSpc>
                <a:spcPct val="90000"/>
              </a:lnSpc>
              <a:spcBef>
                <a:spcPts val="1000"/>
              </a:spcBef>
              <a:spcAft>
                <a:spcPts val="0"/>
              </a:spcAft>
              <a:buSzPts val="1800"/>
              <a:buNone/>
            </a:pPr>
            <a:endParaRPr sz="1700">
              <a:solidFill>
                <a:srgbClr val="6AA84F"/>
              </a:solidFill>
            </a:endParaRPr>
          </a:p>
          <a:p>
            <a:pPr marL="0" lvl="0" indent="0" algn="l" rtl="0">
              <a:lnSpc>
                <a:spcPct val="90000"/>
              </a:lnSpc>
              <a:spcBef>
                <a:spcPts val="1000"/>
              </a:spcBef>
              <a:spcAft>
                <a:spcPts val="0"/>
              </a:spcAft>
              <a:buSzPts val="1800"/>
              <a:buNone/>
            </a:pPr>
            <a:r>
              <a:rPr lang="en" sz="2000">
                <a:solidFill>
                  <a:srgbClr val="38761D"/>
                </a:solidFill>
              </a:rPr>
              <a:t> </a:t>
            </a:r>
            <a:endParaRPr sz="2000">
              <a:solidFill>
                <a:srgbClr val="38761D"/>
              </a:solidFill>
            </a:endParaRPr>
          </a:p>
        </p:txBody>
      </p:sp>
      <p:pic>
        <p:nvPicPr>
          <p:cNvPr id="616" name="Google Shape;616;p95"/>
          <p:cNvPicPr preferRelativeResize="0"/>
          <p:nvPr/>
        </p:nvPicPr>
        <p:blipFill rotWithShape="1">
          <a:blip r:embed="rId3">
            <a:alphaModFix/>
          </a:blip>
          <a:srcRect/>
          <a:stretch/>
        </p:blipFill>
        <p:spPr>
          <a:xfrm>
            <a:off x="2044788" y="883625"/>
            <a:ext cx="3917525" cy="4017575"/>
          </a:xfrm>
          <a:prstGeom prst="rect">
            <a:avLst/>
          </a:prstGeom>
          <a:noFill/>
          <a:ln>
            <a:noFill/>
          </a:ln>
        </p:spPr>
      </p:pic>
      <p:sp>
        <p:nvSpPr>
          <p:cNvPr id="617" name="Google Shape;617;p95"/>
          <p:cNvSpPr txBox="1"/>
          <p:nvPr/>
        </p:nvSpPr>
        <p:spPr>
          <a:xfrm>
            <a:off x="7189750" y="1250050"/>
            <a:ext cx="31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pic>
        <p:nvPicPr>
          <p:cNvPr id="618" name="Google Shape;618;p95"/>
          <p:cNvPicPr preferRelativeResize="0"/>
          <p:nvPr/>
        </p:nvPicPr>
        <p:blipFill>
          <a:blip r:embed="rId4">
            <a:alphaModFix/>
          </a:blip>
          <a:stretch>
            <a:fillRect/>
          </a:stretch>
        </p:blipFill>
        <p:spPr>
          <a:xfrm>
            <a:off x="6401277" y="1421502"/>
            <a:ext cx="2342198" cy="21576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96"/>
          <p:cNvSpPr txBox="1">
            <a:spLocks noGrp="1"/>
          </p:cNvSpPr>
          <p:nvPr>
            <p:ph type="title"/>
          </p:nvPr>
        </p:nvSpPr>
        <p:spPr>
          <a:xfrm>
            <a:off x="39800" y="159250"/>
            <a:ext cx="8814000" cy="796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100"/>
              <a:buFont typeface="Arial"/>
              <a:buNone/>
            </a:pPr>
            <a:r>
              <a:rPr lang="en" sz="2500">
                <a:solidFill>
                  <a:srgbClr val="38761D"/>
                </a:solidFill>
              </a:rPr>
              <a:t>“Meet Patients Where They Are”</a:t>
            </a:r>
            <a:endParaRPr sz="2500">
              <a:solidFill>
                <a:srgbClr val="38761D"/>
              </a:solidFill>
            </a:endParaRPr>
          </a:p>
        </p:txBody>
      </p:sp>
      <p:sp>
        <p:nvSpPr>
          <p:cNvPr id="624" name="Google Shape;624;p96"/>
          <p:cNvSpPr txBox="1">
            <a:spLocks noGrp="1"/>
          </p:cNvSpPr>
          <p:nvPr>
            <p:ph type="body" idx="1"/>
          </p:nvPr>
        </p:nvSpPr>
        <p:spPr>
          <a:xfrm>
            <a:off x="82925" y="812050"/>
            <a:ext cx="5414100" cy="3629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endParaRPr sz="1700">
              <a:solidFill>
                <a:srgbClr val="6AA84F"/>
              </a:solidFill>
            </a:endParaRPr>
          </a:p>
          <a:p>
            <a:pPr marL="0" lvl="0" indent="0" algn="l" rtl="0">
              <a:lnSpc>
                <a:spcPct val="90000"/>
              </a:lnSpc>
              <a:spcBef>
                <a:spcPts val="1000"/>
              </a:spcBef>
              <a:spcAft>
                <a:spcPts val="0"/>
              </a:spcAft>
              <a:buSzPts val="1800"/>
              <a:buNone/>
            </a:pPr>
            <a:endParaRPr sz="1700">
              <a:solidFill>
                <a:srgbClr val="6AA84F"/>
              </a:solidFill>
            </a:endParaRPr>
          </a:p>
          <a:p>
            <a:pPr marL="0" lvl="0" indent="0" algn="l" rtl="0">
              <a:lnSpc>
                <a:spcPct val="90000"/>
              </a:lnSpc>
              <a:spcBef>
                <a:spcPts val="1000"/>
              </a:spcBef>
              <a:spcAft>
                <a:spcPts val="0"/>
              </a:spcAft>
              <a:buSzPts val="1800"/>
              <a:buNone/>
            </a:pPr>
            <a:endParaRPr sz="1700">
              <a:solidFill>
                <a:srgbClr val="6AA84F"/>
              </a:solidFill>
            </a:endParaRPr>
          </a:p>
          <a:p>
            <a:pPr marL="0" lvl="0" indent="0" algn="l" rtl="0">
              <a:lnSpc>
                <a:spcPct val="90000"/>
              </a:lnSpc>
              <a:spcBef>
                <a:spcPts val="1000"/>
              </a:spcBef>
              <a:spcAft>
                <a:spcPts val="0"/>
              </a:spcAft>
              <a:buSzPts val="1800"/>
              <a:buNone/>
            </a:pPr>
            <a:endParaRPr sz="1700">
              <a:solidFill>
                <a:srgbClr val="6AA84F"/>
              </a:solidFill>
            </a:endParaRPr>
          </a:p>
          <a:p>
            <a:pPr marL="0" lvl="0" indent="0" algn="l" rtl="0">
              <a:lnSpc>
                <a:spcPct val="90000"/>
              </a:lnSpc>
              <a:spcBef>
                <a:spcPts val="1000"/>
              </a:spcBef>
              <a:spcAft>
                <a:spcPts val="0"/>
              </a:spcAft>
              <a:buSzPts val="1800"/>
              <a:buNone/>
            </a:pPr>
            <a:r>
              <a:rPr lang="en" sz="2000">
                <a:solidFill>
                  <a:srgbClr val="38761D"/>
                </a:solidFill>
              </a:rPr>
              <a:t> </a:t>
            </a:r>
            <a:endParaRPr sz="2000">
              <a:solidFill>
                <a:srgbClr val="38761D"/>
              </a:solidFill>
            </a:endParaRPr>
          </a:p>
        </p:txBody>
      </p:sp>
      <p:pic>
        <p:nvPicPr>
          <p:cNvPr id="625" name="Google Shape;625;p96"/>
          <p:cNvPicPr preferRelativeResize="0"/>
          <p:nvPr/>
        </p:nvPicPr>
        <p:blipFill rotWithShape="1">
          <a:blip r:embed="rId3">
            <a:alphaModFix/>
          </a:blip>
          <a:srcRect/>
          <a:stretch/>
        </p:blipFill>
        <p:spPr>
          <a:xfrm>
            <a:off x="2044788" y="883625"/>
            <a:ext cx="3917525" cy="4017575"/>
          </a:xfrm>
          <a:prstGeom prst="rect">
            <a:avLst/>
          </a:prstGeom>
          <a:noFill/>
          <a:ln>
            <a:noFill/>
          </a:ln>
        </p:spPr>
      </p:pic>
      <p:sp>
        <p:nvSpPr>
          <p:cNvPr id="626" name="Google Shape;626;p96"/>
          <p:cNvSpPr/>
          <p:nvPr/>
        </p:nvSpPr>
        <p:spPr>
          <a:xfrm>
            <a:off x="1821875" y="3041500"/>
            <a:ext cx="1936200" cy="1859700"/>
          </a:xfrm>
          <a:prstGeom prst="ellipse">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 name="Google Shape;627;p96"/>
          <p:cNvSpPr/>
          <p:nvPr/>
        </p:nvSpPr>
        <p:spPr>
          <a:xfrm>
            <a:off x="246825" y="3427875"/>
            <a:ext cx="1936200" cy="744300"/>
          </a:xfrm>
          <a:prstGeom prst="rightArrow">
            <a:avLst>
              <a:gd name="adj1" fmla="val 50000"/>
              <a:gd name="adj2" fmla="val 50000"/>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FFFFFF"/>
                </a:solidFill>
                <a:latin typeface="Arial"/>
                <a:ea typeface="Arial"/>
                <a:cs typeface="Arial"/>
                <a:sym typeface="Arial"/>
              </a:rPr>
              <a:t>Motivational Interviewing</a:t>
            </a:r>
            <a:endParaRPr sz="1400" b="0" i="0" u="none" strike="noStrike" cap="none">
              <a:solidFill>
                <a:srgbClr val="FFFFFF"/>
              </a:solidFill>
              <a:latin typeface="Arial"/>
              <a:ea typeface="Arial"/>
              <a:cs typeface="Arial"/>
              <a:sym typeface="Arial"/>
            </a:endParaRPr>
          </a:p>
        </p:txBody>
      </p:sp>
      <p:sp>
        <p:nvSpPr>
          <p:cNvPr id="628" name="Google Shape;628;p96"/>
          <p:cNvSpPr txBox="1"/>
          <p:nvPr/>
        </p:nvSpPr>
        <p:spPr>
          <a:xfrm>
            <a:off x="7189750" y="1250050"/>
            <a:ext cx="31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629" name="Google Shape;629;p96"/>
          <p:cNvSpPr txBox="1"/>
          <p:nvPr/>
        </p:nvSpPr>
        <p:spPr>
          <a:xfrm>
            <a:off x="39800" y="1934775"/>
            <a:ext cx="2691300" cy="1108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 sz="1500" b="0" i="0" u="none" strike="noStrike" cap="none">
                <a:solidFill>
                  <a:srgbClr val="38761D"/>
                </a:solidFill>
                <a:latin typeface="Verdana"/>
                <a:ea typeface="Verdana"/>
                <a:cs typeface="Verdana"/>
                <a:sym typeface="Verdana"/>
              </a:rPr>
              <a:t>80% of patients will NOT be ready at first. Our job is helping them move through the early stages.</a:t>
            </a:r>
            <a:endParaRPr sz="1500" b="0" i="0" u="none" strike="noStrike" cap="none">
              <a:solidFill>
                <a:srgbClr val="38761D"/>
              </a:solidFill>
              <a:latin typeface="Verdana"/>
              <a:ea typeface="Verdana"/>
              <a:cs typeface="Verdana"/>
              <a:sym typeface="Verdana"/>
            </a:endParaRPr>
          </a:p>
        </p:txBody>
      </p:sp>
      <p:pic>
        <p:nvPicPr>
          <p:cNvPr id="630" name="Google Shape;630;p96"/>
          <p:cNvPicPr preferRelativeResize="0"/>
          <p:nvPr/>
        </p:nvPicPr>
        <p:blipFill>
          <a:blip r:embed="rId4">
            <a:alphaModFix/>
          </a:blip>
          <a:stretch>
            <a:fillRect/>
          </a:stretch>
        </p:blipFill>
        <p:spPr>
          <a:xfrm>
            <a:off x="6401277" y="1421502"/>
            <a:ext cx="2342198" cy="21576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pic>
        <p:nvPicPr>
          <p:cNvPr id="635" name="Google Shape;635;p97"/>
          <p:cNvPicPr preferRelativeResize="0"/>
          <p:nvPr/>
        </p:nvPicPr>
        <p:blipFill>
          <a:blip r:embed="rId3">
            <a:alphaModFix/>
          </a:blip>
          <a:stretch>
            <a:fillRect/>
          </a:stretch>
        </p:blipFill>
        <p:spPr>
          <a:xfrm>
            <a:off x="1871075" y="0"/>
            <a:ext cx="5286849" cy="5143500"/>
          </a:xfrm>
          <a:prstGeom prst="rect">
            <a:avLst/>
          </a:prstGeom>
          <a:noFill/>
          <a:ln>
            <a:noFill/>
          </a:ln>
        </p:spPr>
      </p:pic>
      <p:sp>
        <p:nvSpPr>
          <p:cNvPr id="636" name="Google Shape;636;p97"/>
          <p:cNvSpPr txBox="1"/>
          <p:nvPr/>
        </p:nvSpPr>
        <p:spPr>
          <a:xfrm>
            <a:off x="1114525" y="4026725"/>
            <a:ext cx="6903000" cy="80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Libre Franklin"/>
              <a:ea typeface="Libre Franklin"/>
              <a:cs typeface="Libre Franklin"/>
              <a:sym typeface="Libre Franklin"/>
            </a:endParaRPr>
          </a:p>
        </p:txBody>
      </p:sp>
      <p:sp>
        <p:nvSpPr>
          <p:cNvPr id="637" name="Google Shape;637;p97"/>
          <p:cNvSpPr/>
          <p:nvPr/>
        </p:nvSpPr>
        <p:spPr>
          <a:xfrm>
            <a:off x="5356975" y="1713750"/>
            <a:ext cx="1414200" cy="12942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97"/>
          <p:cNvSpPr/>
          <p:nvPr/>
        </p:nvSpPr>
        <p:spPr>
          <a:xfrm>
            <a:off x="0" y="590600"/>
            <a:ext cx="2394300" cy="1626300"/>
          </a:xfrm>
          <a:prstGeom prst="rightArrow">
            <a:avLst>
              <a:gd name="adj1" fmla="val 50000"/>
              <a:gd name="adj2" fmla="val 50000"/>
            </a:avLst>
          </a:prstGeom>
          <a:solidFill>
            <a:srgbClr val="71B9E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Building relationships Reflective listening Affirmations </a:t>
            </a:r>
            <a:endParaRPr/>
          </a:p>
        </p:txBody>
      </p:sp>
      <p:pic>
        <p:nvPicPr>
          <p:cNvPr id="639" name="Google Shape;639;p97"/>
          <p:cNvPicPr preferRelativeResize="0"/>
          <p:nvPr/>
        </p:nvPicPr>
        <p:blipFill>
          <a:blip r:embed="rId4">
            <a:alphaModFix/>
          </a:blip>
          <a:stretch>
            <a:fillRect/>
          </a:stretch>
        </p:blipFill>
        <p:spPr>
          <a:xfrm>
            <a:off x="7157925" y="860800"/>
            <a:ext cx="1660375" cy="1155900"/>
          </a:xfrm>
          <a:prstGeom prst="rect">
            <a:avLst/>
          </a:prstGeom>
          <a:noFill/>
          <a:ln w="19050" cap="flat" cmpd="sng">
            <a:solidFill>
              <a:srgbClr val="1155CC"/>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7"/>
                                        </p:tgtEl>
                                        <p:attrNameLst>
                                          <p:attrName>style.visibility</p:attrName>
                                        </p:attrNameLst>
                                      </p:cBhvr>
                                      <p:to>
                                        <p:strVal val="visible"/>
                                      </p:to>
                                    </p:set>
                                    <p:animEffect transition="in" filter="fade">
                                      <p:cBhvr>
                                        <p:cTn id="7" dur="1000"/>
                                        <p:tgtEl>
                                          <p:spTgt spid="6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98"/>
          <p:cNvSpPr txBox="1">
            <a:spLocks noGrp="1"/>
          </p:cNvSpPr>
          <p:nvPr>
            <p:ph type="title"/>
          </p:nvPr>
        </p:nvSpPr>
        <p:spPr>
          <a:xfrm>
            <a:off x="0" y="0"/>
            <a:ext cx="8504400" cy="1041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sz="2500">
                <a:solidFill>
                  <a:srgbClr val="38761D"/>
                </a:solidFill>
              </a:rPr>
              <a:t>Ready for Change?</a:t>
            </a:r>
            <a:endParaRPr sz="2500">
              <a:solidFill>
                <a:srgbClr val="38761D"/>
              </a:solidFill>
            </a:endParaRPr>
          </a:p>
          <a:p>
            <a:pPr marL="0" lvl="0" indent="0" algn="l" rtl="0">
              <a:spcBef>
                <a:spcPts val="0"/>
              </a:spcBef>
              <a:spcAft>
                <a:spcPts val="0"/>
              </a:spcAft>
              <a:buNone/>
            </a:pPr>
            <a:r>
              <a:rPr lang="en" sz="2100">
                <a:solidFill>
                  <a:srgbClr val="FF0000"/>
                </a:solidFill>
              </a:rPr>
              <a:t>Offer </a:t>
            </a:r>
            <a:r>
              <a:rPr lang="en" sz="2100" u="sng">
                <a:solidFill>
                  <a:srgbClr val="FF0000"/>
                </a:solidFill>
              </a:rPr>
              <a:t>Bite-Size</a:t>
            </a:r>
            <a:r>
              <a:rPr lang="en" sz="2100">
                <a:solidFill>
                  <a:srgbClr val="FF0000"/>
                </a:solidFill>
              </a:rPr>
              <a:t> In-Office Education</a:t>
            </a:r>
            <a:r>
              <a:rPr lang="en" sz="2800">
                <a:solidFill>
                  <a:srgbClr val="38761D"/>
                </a:solidFill>
              </a:rPr>
              <a:t> </a:t>
            </a:r>
            <a:endParaRPr sz="2800">
              <a:solidFill>
                <a:srgbClr val="38761D"/>
              </a:solidFill>
            </a:endParaRPr>
          </a:p>
        </p:txBody>
      </p:sp>
      <p:sp>
        <p:nvSpPr>
          <p:cNvPr id="645" name="Google Shape;645;p98"/>
          <p:cNvSpPr txBox="1">
            <a:spLocks noGrp="1"/>
          </p:cNvSpPr>
          <p:nvPr>
            <p:ph type="body" idx="1"/>
          </p:nvPr>
        </p:nvSpPr>
        <p:spPr>
          <a:xfrm>
            <a:off x="-37050" y="1309863"/>
            <a:ext cx="9218100" cy="2969700"/>
          </a:xfrm>
          <a:prstGeom prst="rect">
            <a:avLst/>
          </a:prstGeom>
        </p:spPr>
        <p:txBody>
          <a:bodyPr spcFirstLastPara="1" wrap="square" lIns="91425" tIns="45700" rIns="91425" bIns="45700" anchor="t" anchorCtr="0">
            <a:noAutofit/>
          </a:bodyPr>
          <a:lstStyle/>
          <a:p>
            <a:pPr marL="2286000" lvl="0" indent="457200" algn="l" rtl="0">
              <a:spcBef>
                <a:spcPts val="1000"/>
              </a:spcBef>
              <a:spcAft>
                <a:spcPts val="0"/>
              </a:spcAft>
              <a:buNone/>
            </a:pPr>
            <a:r>
              <a:rPr lang="en" sz="1700"/>
              <a:t>Resist giving too much information</a:t>
            </a:r>
            <a:endParaRPr sz="1700"/>
          </a:p>
          <a:p>
            <a:pPr marL="0" lvl="0" indent="0" algn="ctr" rtl="0">
              <a:spcBef>
                <a:spcPts val="1000"/>
              </a:spcBef>
              <a:spcAft>
                <a:spcPts val="0"/>
              </a:spcAft>
              <a:buNone/>
            </a:pPr>
            <a:endParaRPr sz="1700"/>
          </a:p>
          <a:p>
            <a:pPr marL="0" lvl="0" indent="0" algn="ctr" rtl="0">
              <a:spcBef>
                <a:spcPts val="1000"/>
              </a:spcBef>
              <a:spcAft>
                <a:spcPts val="0"/>
              </a:spcAft>
              <a:buNone/>
            </a:pPr>
            <a:r>
              <a:rPr lang="en" sz="1700"/>
              <a:t>Be direct, neutral, defer to EVIDENCE </a:t>
            </a:r>
            <a:endParaRPr sz="1700"/>
          </a:p>
          <a:p>
            <a:pPr marL="0" lvl="0" indent="0" algn="ctr" rtl="0">
              <a:spcBef>
                <a:spcPts val="1000"/>
              </a:spcBef>
              <a:spcAft>
                <a:spcPts val="0"/>
              </a:spcAft>
              <a:buNone/>
            </a:pPr>
            <a:endParaRPr sz="1700"/>
          </a:p>
          <a:p>
            <a:pPr marL="0" lvl="0" indent="0" algn="ctr" rtl="0">
              <a:spcBef>
                <a:spcPts val="1000"/>
              </a:spcBef>
              <a:spcAft>
                <a:spcPts val="0"/>
              </a:spcAft>
              <a:buNone/>
            </a:pPr>
            <a:r>
              <a:rPr lang="en" sz="1700"/>
              <a:t>“If you are interested in increasing physical activity, the AAP recommends...”</a:t>
            </a:r>
            <a:endParaRPr sz="1700"/>
          </a:p>
          <a:p>
            <a:pPr marL="0" lvl="0" indent="0" algn="ctr" rtl="0">
              <a:spcBef>
                <a:spcPts val="1000"/>
              </a:spcBef>
              <a:spcAft>
                <a:spcPts val="0"/>
              </a:spcAft>
              <a:buNone/>
            </a:pPr>
            <a:endParaRPr sz="1700"/>
          </a:p>
          <a:p>
            <a:pPr marL="0" lvl="0" indent="0" algn="ctr" rtl="0">
              <a:spcBef>
                <a:spcPts val="1000"/>
              </a:spcBef>
              <a:spcAft>
                <a:spcPts val="0"/>
              </a:spcAft>
              <a:buNone/>
            </a:pPr>
            <a:endParaRPr sz="1600"/>
          </a:p>
        </p:txBody>
      </p:sp>
      <p:pic>
        <p:nvPicPr>
          <p:cNvPr id="646" name="Google Shape;646;p98"/>
          <p:cNvPicPr preferRelativeResize="0"/>
          <p:nvPr/>
        </p:nvPicPr>
        <p:blipFill rotWithShape="1">
          <a:blip r:embed="rId3">
            <a:alphaModFix/>
          </a:blip>
          <a:srcRect l="21924" r="19857"/>
          <a:stretch/>
        </p:blipFill>
        <p:spPr>
          <a:xfrm>
            <a:off x="7526525" y="96175"/>
            <a:ext cx="1198925" cy="1138475"/>
          </a:xfrm>
          <a:prstGeom prst="rect">
            <a:avLst/>
          </a:prstGeom>
          <a:noFill/>
          <a:ln>
            <a:noFill/>
          </a:ln>
        </p:spPr>
      </p:pic>
      <p:pic>
        <p:nvPicPr>
          <p:cNvPr id="647" name="Google Shape;647;p98"/>
          <p:cNvPicPr preferRelativeResize="0"/>
          <p:nvPr/>
        </p:nvPicPr>
        <p:blipFill rotWithShape="1">
          <a:blip r:embed="rId4">
            <a:alphaModFix/>
          </a:blip>
          <a:srcRect l="-2210" t="-4970" r="2209" b="4970"/>
          <a:stretch/>
        </p:blipFill>
        <p:spPr>
          <a:xfrm>
            <a:off x="3073717" y="4068075"/>
            <a:ext cx="2524125" cy="8001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99"/>
          <p:cNvSpPr txBox="1">
            <a:spLocks noGrp="1"/>
          </p:cNvSpPr>
          <p:nvPr>
            <p:ph type="title"/>
          </p:nvPr>
        </p:nvSpPr>
        <p:spPr>
          <a:xfrm>
            <a:off x="111000" y="444175"/>
            <a:ext cx="8488500" cy="5412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dk1"/>
              </a:buClr>
              <a:buSzPts val="1100"/>
              <a:buFont typeface="Arial"/>
              <a:buNone/>
            </a:pPr>
            <a:endParaRPr sz="2400">
              <a:solidFill>
                <a:srgbClr val="38761D"/>
              </a:solidFill>
            </a:endParaRPr>
          </a:p>
          <a:p>
            <a:pPr marL="0" lvl="0" indent="0" algn="l" rtl="0">
              <a:lnSpc>
                <a:spcPct val="90000"/>
              </a:lnSpc>
              <a:spcBef>
                <a:spcPts val="0"/>
              </a:spcBef>
              <a:spcAft>
                <a:spcPts val="0"/>
              </a:spcAft>
              <a:buClr>
                <a:schemeClr val="dk1"/>
              </a:buClr>
              <a:buSzPts val="1100"/>
              <a:buFont typeface="Arial"/>
              <a:buNone/>
            </a:pPr>
            <a:r>
              <a:rPr lang="en" sz="2500">
                <a:solidFill>
                  <a:srgbClr val="38761D"/>
                </a:solidFill>
              </a:rPr>
              <a:t>Ready for Change?</a:t>
            </a:r>
            <a:endParaRPr sz="2500">
              <a:solidFill>
                <a:srgbClr val="38761D"/>
              </a:solidFill>
            </a:endParaRPr>
          </a:p>
          <a:p>
            <a:pPr marL="0" lvl="0" indent="0" algn="l" rtl="0">
              <a:lnSpc>
                <a:spcPct val="90000"/>
              </a:lnSpc>
              <a:spcBef>
                <a:spcPts val="0"/>
              </a:spcBef>
              <a:spcAft>
                <a:spcPts val="0"/>
              </a:spcAft>
              <a:buClr>
                <a:schemeClr val="dk1"/>
              </a:buClr>
              <a:buSzPts val="1100"/>
              <a:buFont typeface="Arial"/>
              <a:buNone/>
            </a:pPr>
            <a:r>
              <a:rPr lang="en" sz="2400">
                <a:solidFill>
                  <a:srgbClr val="CC0000"/>
                </a:solidFill>
              </a:rPr>
              <a:t>“TAF” GOALS</a:t>
            </a:r>
            <a:r>
              <a:rPr lang="en" sz="2700">
                <a:solidFill>
                  <a:srgbClr val="38761D"/>
                </a:solidFill>
              </a:rPr>
              <a:t> </a:t>
            </a:r>
            <a:endParaRPr sz="1800">
              <a:solidFill>
                <a:srgbClr val="38761D"/>
              </a:solidFill>
            </a:endParaRPr>
          </a:p>
          <a:p>
            <a:pPr marL="0" lvl="0" indent="0" algn="l" rtl="0">
              <a:lnSpc>
                <a:spcPct val="100000"/>
              </a:lnSpc>
              <a:spcBef>
                <a:spcPts val="0"/>
              </a:spcBef>
              <a:spcAft>
                <a:spcPts val="0"/>
              </a:spcAft>
              <a:buClr>
                <a:srgbClr val="3F3F3F"/>
              </a:buClr>
              <a:buSzPts val="2100"/>
              <a:buFont typeface="Franklin Gothic"/>
              <a:buNone/>
            </a:pPr>
            <a:endParaRPr sz="1100"/>
          </a:p>
        </p:txBody>
      </p:sp>
      <p:sp>
        <p:nvSpPr>
          <p:cNvPr id="653" name="Google Shape;653;p99"/>
          <p:cNvSpPr txBox="1">
            <a:spLocks noGrp="1"/>
          </p:cNvSpPr>
          <p:nvPr>
            <p:ph type="body" idx="1"/>
          </p:nvPr>
        </p:nvSpPr>
        <p:spPr>
          <a:xfrm>
            <a:off x="111000" y="1039350"/>
            <a:ext cx="8669100" cy="3455700"/>
          </a:xfrm>
          <a:prstGeom prst="rect">
            <a:avLst/>
          </a:prstGeom>
          <a:noFill/>
          <a:ln>
            <a:noFill/>
          </a:ln>
        </p:spPr>
        <p:txBody>
          <a:bodyPr spcFirstLastPara="1" wrap="square" lIns="68575" tIns="34275" rIns="68575" bIns="34275" anchor="ctr" anchorCtr="0">
            <a:noAutofit/>
          </a:bodyPr>
          <a:lstStyle/>
          <a:p>
            <a:pPr marL="0" marR="0" lvl="0" indent="0" algn="l" rtl="0">
              <a:lnSpc>
                <a:spcPct val="110000"/>
              </a:lnSpc>
              <a:spcBef>
                <a:spcPts val="0"/>
              </a:spcBef>
              <a:spcAft>
                <a:spcPts val="0"/>
              </a:spcAft>
              <a:buSzPts val="1200"/>
              <a:buNone/>
            </a:pPr>
            <a:endParaRPr sz="1700" dirty="0">
              <a:latin typeface="Calibri"/>
              <a:ea typeface="Calibri"/>
              <a:cs typeface="Calibri"/>
              <a:sym typeface="Calibri"/>
            </a:endParaRPr>
          </a:p>
          <a:p>
            <a:pPr marL="0" marR="0" lvl="0" indent="0" algn="l" rtl="0">
              <a:lnSpc>
                <a:spcPct val="110000"/>
              </a:lnSpc>
              <a:spcBef>
                <a:spcPts val="0"/>
              </a:spcBef>
              <a:spcAft>
                <a:spcPts val="0"/>
              </a:spcAft>
              <a:buSzPts val="1200"/>
              <a:buNone/>
            </a:pPr>
            <a:r>
              <a:rPr lang="en" sz="1700" dirty="0">
                <a:latin typeface="Calibri"/>
                <a:ea typeface="Calibri"/>
                <a:cs typeface="Calibri"/>
                <a:sym typeface="Calibri"/>
              </a:rPr>
              <a:t>		</a:t>
            </a:r>
            <a:r>
              <a:rPr lang="en" sz="1500" u="sng" dirty="0"/>
              <a:t>Nutrition Example</a:t>
            </a:r>
            <a:r>
              <a:rPr lang="en" sz="1500" dirty="0"/>
              <a:t>			</a:t>
            </a:r>
            <a:r>
              <a:rPr lang="en" sz="1500" u="sng" dirty="0"/>
              <a:t>Screen Time Example</a:t>
            </a:r>
            <a:endParaRPr sz="1500" u="sng" dirty="0"/>
          </a:p>
          <a:p>
            <a:pPr marL="0" lvl="0" indent="0" algn="l" rtl="0">
              <a:lnSpc>
                <a:spcPct val="110000"/>
              </a:lnSpc>
              <a:spcBef>
                <a:spcPts val="700"/>
              </a:spcBef>
              <a:spcAft>
                <a:spcPts val="0"/>
              </a:spcAft>
              <a:buSzPts val="1200"/>
              <a:buNone/>
            </a:pPr>
            <a:r>
              <a:rPr lang="en" sz="1400" dirty="0">
                <a:solidFill>
                  <a:srgbClr val="1B638F"/>
                </a:solidFill>
                <a:highlight>
                  <a:srgbClr val="FFFF00"/>
                </a:highlight>
              </a:rPr>
              <a:t>T</a:t>
            </a:r>
            <a:r>
              <a:rPr lang="en" sz="1400" dirty="0">
                <a:solidFill>
                  <a:srgbClr val="1B638F"/>
                </a:solidFill>
              </a:rPr>
              <a:t>ype 		</a:t>
            </a:r>
            <a:r>
              <a:rPr lang="en" sz="1400" dirty="0">
                <a:solidFill>
                  <a:srgbClr val="000000"/>
                </a:solidFill>
              </a:rPr>
              <a:t>vegetables 			screen time</a:t>
            </a:r>
            <a:endParaRPr sz="1400" dirty="0">
              <a:solidFill>
                <a:srgbClr val="000000"/>
              </a:solidFill>
            </a:endParaRPr>
          </a:p>
          <a:p>
            <a:pPr marL="0" lvl="0" indent="0" algn="l" rtl="0">
              <a:lnSpc>
                <a:spcPct val="110000"/>
              </a:lnSpc>
              <a:spcBef>
                <a:spcPts val="700"/>
              </a:spcBef>
              <a:spcAft>
                <a:spcPts val="0"/>
              </a:spcAft>
              <a:buSzPts val="1200"/>
              <a:buNone/>
            </a:pPr>
            <a:r>
              <a:rPr lang="en" sz="1400" dirty="0">
                <a:solidFill>
                  <a:srgbClr val="1B638F"/>
                </a:solidFill>
                <a:highlight>
                  <a:srgbClr val="FFFF00"/>
                </a:highlight>
              </a:rPr>
              <a:t>A</a:t>
            </a:r>
            <a:r>
              <a:rPr lang="en" sz="1400" dirty="0">
                <a:solidFill>
                  <a:srgbClr val="1B638F"/>
                </a:solidFill>
              </a:rPr>
              <a:t>mount 		</a:t>
            </a:r>
            <a:r>
              <a:rPr lang="en" sz="1400" u="sng" dirty="0">
                <a:solidFill>
                  <a:srgbClr val="000000"/>
                </a:solidFill>
              </a:rPr>
              <a:t>increase</a:t>
            </a:r>
            <a:r>
              <a:rPr lang="en" sz="1400" dirty="0">
                <a:solidFill>
                  <a:srgbClr val="000000"/>
                </a:solidFill>
              </a:rPr>
              <a:t> to</a:t>
            </a:r>
            <a:r>
              <a:rPr lang="en" sz="1400" dirty="0">
                <a:solidFill>
                  <a:srgbClr val="1B638F"/>
                </a:solidFill>
              </a:rPr>
              <a:t> </a:t>
            </a:r>
            <a:r>
              <a:rPr lang="en" sz="1400" dirty="0">
                <a:solidFill>
                  <a:srgbClr val="000000"/>
                </a:solidFill>
              </a:rPr>
              <a:t>2 per day (lunch, dinner)	</a:t>
            </a:r>
            <a:r>
              <a:rPr lang="en" sz="1400" u="sng" dirty="0">
                <a:solidFill>
                  <a:srgbClr val="000000"/>
                </a:solidFill>
              </a:rPr>
              <a:t>decrease</a:t>
            </a:r>
            <a:r>
              <a:rPr lang="en" sz="1400" dirty="0">
                <a:solidFill>
                  <a:srgbClr val="000000"/>
                </a:solidFill>
              </a:rPr>
              <a:t> to 2 hours per day </a:t>
            </a:r>
            <a:endParaRPr sz="1400" dirty="0">
              <a:solidFill>
                <a:srgbClr val="000000"/>
              </a:solidFill>
            </a:endParaRPr>
          </a:p>
          <a:p>
            <a:pPr marL="0" lvl="0" indent="0" algn="l" rtl="0">
              <a:lnSpc>
                <a:spcPct val="110000"/>
              </a:lnSpc>
              <a:spcBef>
                <a:spcPts val="700"/>
              </a:spcBef>
              <a:spcAft>
                <a:spcPts val="0"/>
              </a:spcAft>
              <a:buSzPts val="1200"/>
              <a:buNone/>
            </a:pPr>
            <a:r>
              <a:rPr lang="en" sz="1400" dirty="0">
                <a:solidFill>
                  <a:srgbClr val="1B638F"/>
                </a:solidFill>
                <a:highlight>
                  <a:srgbClr val="FFFF00"/>
                </a:highlight>
              </a:rPr>
              <a:t>F</a:t>
            </a:r>
            <a:r>
              <a:rPr lang="en" sz="1400" dirty="0">
                <a:solidFill>
                  <a:srgbClr val="1B638F"/>
                </a:solidFill>
              </a:rPr>
              <a:t>requency 	</a:t>
            </a:r>
            <a:r>
              <a:rPr lang="en" sz="1400" dirty="0">
                <a:solidFill>
                  <a:srgbClr val="000000"/>
                </a:solidFill>
              </a:rPr>
              <a:t>5 days of the week, school days	5 days per week, school days</a:t>
            </a:r>
            <a:endParaRPr sz="1400" dirty="0">
              <a:solidFill>
                <a:srgbClr val="000000"/>
              </a:solidFill>
            </a:endParaRPr>
          </a:p>
          <a:p>
            <a:pPr marL="0" lvl="0" indent="0" algn="l" rtl="0">
              <a:lnSpc>
                <a:spcPct val="110000"/>
              </a:lnSpc>
              <a:spcBef>
                <a:spcPts val="700"/>
              </a:spcBef>
              <a:spcAft>
                <a:spcPts val="0"/>
              </a:spcAft>
              <a:buSzPts val="1200"/>
              <a:buNone/>
            </a:pPr>
            <a:endParaRPr sz="1200" dirty="0"/>
          </a:p>
          <a:p>
            <a:pPr marL="0" lvl="0" indent="0" algn="l" rtl="0">
              <a:lnSpc>
                <a:spcPct val="110000"/>
              </a:lnSpc>
              <a:spcBef>
                <a:spcPts val="700"/>
              </a:spcBef>
              <a:spcAft>
                <a:spcPts val="0"/>
              </a:spcAft>
              <a:buSzPts val="1200"/>
              <a:buNone/>
            </a:pPr>
            <a:endParaRPr sz="1400" dirty="0">
              <a:highlight>
                <a:srgbClr val="FFFF00"/>
              </a:highlight>
            </a:endParaRPr>
          </a:p>
        </p:txBody>
      </p:sp>
      <p:pic>
        <p:nvPicPr>
          <p:cNvPr id="654" name="Google Shape;654;p99"/>
          <p:cNvPicPr preferRelativeResize="0"/>
          <p:nvPr/>
        </p:nvPicPr>
        <p:blipFill rotWithShape="1">
          <a:blip r:embed="rId3">
            <a:alphaModFix/>
          </a:blip>
          <a:srcRect l="20710" r="19416" b="5267"/>
          <a:stretch/>
        </p:blipFill>
        <p:spPr>
          <a:xfrm>
            <a:off x="3713512" y="56487"/>
            <a:ext cx="1716975" cy="1857775"/>
          </a:xfrm>
          <a:prstGeom prst="rect">
            <a:avLst/>
          </a:prstGeom>
          <a:noFill/>
          <a:ln>
            <a:noFill/>
          </a:ln>
        </p:spPr>
      </p:pic>
      <p:pic>
        <p:nvPicPr>
          <p:cNvPr id="655" name="Google Shape;655;p99"/>
          <p:cNvPicPr preferRelativeResize="0"/>
          <p:nvPr/>
        </p:nvPicPr>
        <p:blipFill rotWithShape="1">
          <a:blip r:embed="rId4">
            <a:alphaModFix/>
          </a:blip>
          <a:srcRect l="-2210" t="-4970" r="2209" b="4970"/>
          <a:stretch/>
        </p:blipFill>
        <p:spPr>
          <a:xfrm>
            <a:off x="3064467" y="4007025"/>
            <a:ext cx="2524125" cy="800100"/>
          </a:xfrm>
          <a:prstGeom prst="rect">
            <a:avLst/>
          </a:prstGeom>
          <a:noFill/>
          <a:ln>
            <a:noFill/>
          </a:ln>
        </p:spPr>
      </p:pic>
      <p:sp>
        <p:nvSpPr>
          <p:cNvPr id="656" name="Google Shape;656;p99"/>
          <p:cNvSpPr txBox="1"/>
          <p:nvPr/>
        </p:nvSpPr>
        <p:spPr>
          <a:xfrm>
            <a:off x="6225850" y="168775"/>
            <a:ext cx="1947900" cy="1262100"/>
          </a:xfrm>
          <a:prstGeom prst="rect">
            <a:avLst/>
          </a:prstGeom>
          <a:noFill/>
          <a:ln w="28575" cap="flat" cmpd="sng">
            <a:solidFill>
              <a:srgbClr val="3C78D8"/>
            </a:solidFill>
            <a:prstDash val="solid"/>
            <a:round/>
            <a:headEnd type="none" w="sm" len="sm"/>
            <a:tailEnd type="none" w="sm" len="sm"/>
          </a:ln>
        </p:spPr>
        <p:txBody>
          <a:bodyPr spcFirstLastPara="1" wrap="square" lIns="91425" tIns="91425" rIns="91425" bIns="91425" anchor="ctr" anchorCtr="0">
            <a:spAutoFit/>
          </a:bodyPr>
          <a:lstStyle/>
          <a:p>
            <a:pPr marL="0" lvl="0" indent="0" algn="l" rtl="0">
              <a:spcBef>
                <a:spcPts val="0"/>
              </a:spcBef>
              <a:spcAft>
                <a:spcPts val="0"/>
              </a:spcAft>
              <a:buNone/>
            </a:pPr>
            <a:r>
              <a:rPr lang="en">
                <a:highlight>
                  <a:srgbClr val="FFFF00"/>
                </a:highlight>
                <a:latin typeface="Verdana"/>
                <a:ea typeface="Verdana"/>
                <a:cs typeface="Verdana"/>
                <a:sym typeface="Verdana"/>
              </a:rPr>
              <a:t>S- </a:t>
            </a:r>
            <a:r>
              <a:rPr lang="en">
                <a:latin typeface="Verdana"/>
                <a:ea typeface="Verdana"/>
                <a:cs typeface="Verdana"/>
                <a:sym typeface="Verdana"/>
              </a:rPr>
              <a:t>specific</a:t>
            </a:r>
            <a:endParaRPr>
              <a:latin typeface="Verdana"/>
              <a:ea typeface="Verdana"/>
              <a:cs typeface="Verdana"/>
              <a:sym typeface="Verdana"/>
            </a:endParaRPr>
          </a:p>
          <a:p>
            <a:pPr marL="0" lvl="0" indent="0" algn="l" rtl="0">
              <a:spcBef>
                <a:spcPts val="0"/>
              </a:spcBef>
              <a:spcAft>
                <a:spcPts val="0"/>
              </a:spcAft>
              <a:buNone/>
            </a:pPr>
            <a:r>
              <a:rPr lang="en">
                <a:highlight>
                  <a:srgbClr val="FFFF00"/>
                </a:highlight>
                <a:latin typeface="Verdana"/>
                <a:ea typeface="Verdana"/>
                <a:cs typeface="Verdana"/>
                <a:sym typeface="Verdana"/>
              </a:rPr>
              <a:t>M- </a:t>
            </a:r>
            <a:r>
              <a:rPr lang="en">
                <a:latin typeface="Verdana"/>
                <a:ea typeface="Verdana"/>
                <a:cs typeface="Verdana"/>
                <a:sym typeface="Verdana"/>
              </a:rPr>
              <a:t>measurable</a:t>
            </a:r>
            <a:endParaRPr>
              <a:latin typeface="Verdana"/>
              <a:ea typeface="Verdana"/>
              <a:cs typeface="Verdana"/>
              <a:sym typeface="Verdana"/>
            </a:endParaRPr>
          </a:p>
          <a:p>
            <a:pPr marL="0" lvl="0" indent="0" algn="l" rtl="0">
              <a:spcBef>
                <a:spcPts val="0"/>
              </a:spcBef>
              <a:spcAft>
                <a:spcPts val="0"/>
              </a:spcAft>
              <a:buNone/>
            </a:pPr>
            <a:r>
              <a:rPr lang="en">
                <a:highlight>
                  <a:srgbClr val="FFFF00"/>
                </a:highlight>
                <a:latin typeface="Verdana"/>
                <a:ea typeface="Verdana"/>
                <a:cs typeface="Verdana"/>
                <a:sym typeface="Verdana"/>
              </a:rPr>
              <a:t>A- </a:t>
            </a:r>
            <a:r>
              <a:rPr lang="en">
                <a:latin typeface="Verdana"/>
                <a:ea typeface="Verdana"/>
                <a:cs typeface="Verdana"/>
                <a:sym typeface="Verdana"/>
              </a:rPr>
              <a:t>attainable</a:t>
            </a:r>
            <a:endParaRPr>
              <a:latin typeface="Verdana"/>
              <a:ea typeface="Verdana"/>
              <a:cs typeface="Verdana"/>
              <a:sym typeface="Verdana"/>
            </a:endParaRPr>
          </a:p>
          <a:p>
            <a:pPr marL="0" lvl="0" indent="0" algn="l" rtl="0">
              <a:spcBef>
                <a:spcPts val="0"/>
              </a:spcBef>
              <a:spcAft>
                <a:spcPts val="0"/>
              </a:spcAft>
              <a:buNone/>
            </a:pPr>
            <a:r>
              <a:rPr lang="en">
                <a:highlight>
                  <a:srgbClr val="FFFF00"/>
                </a:highlight>
                <a:latin typeface="Verdana"/>
                <a:ea typeface="Verdana"/>
                <a:cs typeface="Verdana"/>
                <a:sym typeface="Verdana"/>
              </a:rPr>
              <a:t>R- </a:t>
            </a:r>
            <a:r>
              <a:rPr lang="en">
                <a:latin typeface="Verdana"/>
                <a:ea typeface="Verdana"/>
                <a:cs typeface="Verdana"/>
                <a:sym typeface="Verdana"/>
              </a:rPr>
              <a:t>realistic</a:t>
            </a:r>
            <a:endParaRPr>
              <a:latin typeface="Verdana"/>
              <a:ea typeface="Verdana"/>
              <a:cs typeface="Verdana"/>
              <a:sym typeface="Verdana"/>
            </a:endParaRPr>
          </a:p>
          <a:p>
            <a:pPr marL="0" lvl="0" indent="0" algn="l" rtl="0">
              <a:spcBef>
                <a:spcPts val="0"/>
              </a:spcBef>
              <a:spcAft>
                <a:spcPts val="0"/>
              </a:spcAft>
              <a:buNone/>
            </a:pPr>
            <a:r>
              <a:rPr lang="en">
                <a:highlight>
                  <a:srgbClr val="FFFF00"/>
                </a:highlight>
                <a:latin typeface="Verdana"/>
                <a:ea typeface="Verdana"/>
                <a:cs typeface="Verdana"/>
                <a:sym typeface="Verdana"/>
              </a:rPr>
              <a:t>T- </a:t>
            </a:r>
            <a:r>
              <a:rPr lang="en">
                <a:latin typeface="Verdana"/>
                <a:ea typeface="Verdana"/>
                <a:cs typeface="Verdana"/>
                <a:sym typeface="Verdana"/>
              </a:rPr>
              <a:t>time-based</a:t>
            </a:r>
            <a:endParaRPr>
              <a:latin typeface="Verdana"/>
              <a:ea typeface="Verdana"/>
              <a:cs typeface="Verdana"/>
              <a:sym typeface="Verdana"/>
            </a:endParaRPr>
          </a:p>
        </p:txBody>
      </p:sp>
      <p:sp>
        <p:nvSpPr>
          <p:cNvPr id="657" name="Google Shape;657;p99"/>
          <p:cNvSpPr txBox="1"/>
          <p:nvPr/>
        </p:nvSpPr>
        <p:spPr>
          <a:xfrm>
            <a:off x="980600" y="3506100"/>
            <a:ext cx="6975000" cy="420300"/>
          </a:xfrm>
          <a:prstGeom prst="rect">
            <a:avLst/>
          </a:prstGeom>
          <a:noFill/>
          <a:ln>
            <a:noFill/>
          </a:ln>
        </p:spPr>
        <p:txBody>
          <a:bodyPr spcFirstLastPara="1" wrap="square" lIns="91425" tIns="91425" rIns="91425" bIns="91425" anchor="ctr" anchorCtr="0">
            <a:spAutoFit/>
          </a:bodyPr>
          <a:lstStyle/>
          <a:p>
            <a:pPr marL="0" lvl="0" indent="0" algn="l" rtl="0">
              <a:lnSpc>
                <a:spcPct val="90000"/>
              </a:lnSpc>
              <a:spcBef>
                <a:spcPts val="0"/>
              </a:spcBef>
              <a:spcAft>
                <a:spcPts val="0"/>
              </a:spcAft>
              <a:buClr>
                <a:schemeClr val="dk1"/>
              </a:buClr>
              <a:buSzPts val="1100"/>
              <a:buFont typeface="Arial"/>
              <a:buNone/>
            </a:pPr>
            <a:r>
              <a:rPr lang="en" sz="1700">
                <a:solidFill>
                  <a:srgbClr val="38761D"/>
                </a:solidFill>
                <a:latin typeface="Verdana"/>
                <a:ea typeface="Verdana"/>
                <a:cs typeface="Verdana"/>
                <a:sym typeface="Verdana"/>
              </a:rPr>
              <a:t>Can the goals be attempted with </a:t>
            </a:r>
            <a:r>
              <a:rPr lang="en" sz="1700" u="sng">
                <a:solidFill>
                  <a:srgbClr val="38761D"/>
                </a:solidFill>
                <a:latin typeface="Verdana"/>
                <a:ea typeface="Verdana"/>
                <a:cs typeface="Verdana"/>
                <a:sym typeface="Verdana"/>
              </a:rPr>
              <a:t>positivity</a:t>
            </a:r>
            <a:r>
              <a:rPr lang="en" sz="1700">
                <a:solidFill>
                  <a:srgbClr val="38761D"/>
                </a:solidFill>
                <a:latin typeface="Verdana"/>
                <a:ea typeface="Verdana"/>
                <a:cs typeface="Verdana"/>
                <a:sym typeface="Verdana"/>
              </a:rPr>
              <a:t> and </a:t>
            </a:r>
            <a:r>
              <a:rPr lang="en" sz="1700" u="sng">
                <a:solidFill>
                  <a:srgbClr val="38761D"/>
                </a:solidFill>
                <a:latin typeface="Verdana"/>
                <a:ea typeface="Verdana"/>
                <a:cs typeface="Verdana"/>
                <a:sym typeface="Verdana"/>
              </a:rPr>
              <a:t>collaboration</a:t>
            </a:r>
            <a:r>
              <a:rPr lang="en" sz="1700">
                <a:solidFill>
                  <a:srgbClr val="38761D"/>
                </a:solidFill>
                <a:latin typeface="Verdana"/>
                <a:ea typeface="Verdana"/>
                <a:cs typeface="Verdana"/>
                <a:sym typeface="Verdana"/>
              </a:rPr>
              <a:t>?</a:t>
            </a:r>
            <a:endParaRPr sz="1700">
              <a:latin typeface="Verdana"/>
              <a:ea typeface="Verdana"/>
              <a:cs typeface="Verdana"/>
              <a:sym typeface="Verdan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74"/>
          <p:cNvSpPr txBox="1">
            <a:spLocks noGrp="1"/>
          </p:cNvSpPr>
          <p:nvPr>
            <p:ph type="ctrTitle"/>
          </p:nvPr>
        </p:nvSpPr>
        <p:spPr>
          <a:xfrm>
            <a:off x="585700" y="114400"/>
            <a:ext cx="7772400" cy="5421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 sz="2400">
                <a:solidFill>
                  <a:srgbClr val="38761D"/>
                </a:solidFill>
              </a:rPr>
              <a:t>OBJECTIVES</a:t>
            </a:r>
            <a:endParaRPr sz="2400">
              <a:solidFill>
                <a:srgbClr val="38761D"/>
              </a:solidFill>
            </a:endParaRPr>
          </a:p>
        </p:txBody>
      </p:sp>
      <p:sp>
        <p:nvSpPr>
          <p:cNvPr id="440" name="Google Shape;440;p74"/>
          <p:cNvSpPr txBox="1">
            <a:spLocks noGrp="1"/>
          </p:cNvSpPr>
          <p:nvPr>
            <p:ph type="subTitle" idx="1"/>
          </p:nvPr>
        </p:nvSpPr>
        <p:spPr>
          <a:xfrm>
            <a:off x="-90450" y="750800"/>
            <a:ext cx="9324900" cy="3395400"/>
          </a:xfrm>
          <a:prstGeom prst="rect">
            <a:avLst/>
          </a:prstGeom>
        </p:spPr>
        <p:txBody>
          <a:bodyPr spcFirstLastPara="1" wrap="square" lIns="91425" tIns="45700" rIns="91425" bIns="45700" anchor="t" anchorCtr="0">
            <a:noAutofit/>
          </a:bodyPr>
          <a:lstStyle/>
          <a:p>
            <a:pPr marL="457200" lvl="0" indent="-330200" algn="l" rtl="0">
              <a:spcBef>
                <a:spcPts val="0"/>
              </a:spcBef>
              <a:spcAft>
                <a:spcPts val="0"/>
              </a:spcAft>
              <a:buSzPts val="1600"/>
              <a:buChar char="●"/>
            </a:pPr>
            <a:r>
              <a:rPr lang="en" sz="1600" u="sng"/>
              <a:t>Why Lifestyle Medicine?</a:t>
            </a:r>
            <a:r>
              <a:rPr lang="en" sz="1600"/>
              <a:t> </a:t>
            </a:r>
            <a:endParaRPr sz="1600"/>
          </a:p>
          <a:p>
            <a:pPr marL="457200" lvl="0" indent="0" algn="l" rtl="0">
              <a:spcBef>
                <a:spcPts val="0"/>
              </a:spcBef>
              <a:spcAft>
                <a:spcPts val="0"/>
              </a:spcAft>
              <a:buNone/>
            </a:pPr>
            <a:r>
              <a:rPr lang="en" sz="1600"/>
              <a:t>Understand the background and application of our office flow algorithm </a:t>
            </a:r>
            <a:endParaRPr sz="1600"/>
          </a:p>
          <a:p>
            <a:pPr marL="457200" lvl="0" indent="0" algn="l" rtl="0">
              <a:spcBef>
                <a:spcPts val="0"/>
              </a:spcBef>
              <a:spcAft>
                <a:spcPts val="0"/>
              </a:spcAft>
              <a:buNone/>
            </a:pPr>
            <a:endParaRPr sz="1600"/>
          </a:p>
          <a:p>
            <a:pPr marL="457200" lvl="0" indent="-330200" algn="l" rtl="0">
              <a:spcBef>
                <a:spcPts val="0"/>
              </a:spcBef>
              <a:spcAft>
                <a:spcPts val="0"/>
              </a:spcAft>
              <a:buSzPts val="1600"/>
              <a:buChar char="●"/>
            </a:pPr>
            <a:r>
              <a:rPr lang="en" sz="1600" u="sng"/>
              <a:t>What is Lifestyle Medicine?</a:t>
            </a:r>
            <a:r>
              <a:rPr lang="en" sz="1600"/>
              <a:t> </a:t>
            </a:r>
            <a:endParaRPr sz="1600"/>
          </a:p>
          <a:p>
            <a:pPr marL="457200" lvl="0" indent="0" algn="l" rtl="0">
              <a:spcBef>
                <a:spcPts val="0"/>
              </a:spcBef>
              <a:spcAft>
                <a:spcPts val="0"/>
              </a:spcAft>
              <a:buNone/>
            </a:pPr>
            <a:r>
              <a:rPr lang="en" sz="1600"/>
              <a:t>Learn key LM concepts that are easily applied in practice </a:t>
            </a:r>
            <a:endParaRPr sz="1600"/>
          </a:p>
          <a:p>
            <a:pPr marL="457200" lvl="0" indent="0" algn="l" rtl="0">
              <a:spcBef>
                <a:spcPts val="0"/>
              </a:spcBef>
              <a:spcAft>
                <a:spcPts val="0"/>
              </a:spcAft>
              <a:buNone/>
            </a:pPr>
            <a:endParaRPr sz="1600"/>
          </a:p>
          <a:p>
            <a:pPr marL="914400" lvl="1" indent="-330200" algn="l" rtl="0">
              <a:spcBef>
                <a:spcPts val="0"/>
              </a:spcBef>
              <a:spcAft>
                <a:spcPts val="0"/>
              </a:spcAft>
              <a:buSzPts val="1600"/>
              <a:buChar char="○"/>
            </a:pPr>
            <a:r>
              <a:rPr lang="en" sz="1600"/>
              <a:t>Importance of stage of change and motivational interviewing </a:t>
            </a:r>
            <a:endParaRPr sz="1600"/>
          </a:p>
          <a:p>
            <a:pPr marL="914400" lvl="1" indent="-330200" algn="l" rtl="0">
              <a:spcBef>
                <a:spcPts val="0"/>
              </a:spcBef>
              <a:spcAft>
                <a:spcPts val="0"/>
              </a:spcAft>
              <a:buSzPts val="1600"/>
              <a:buChar char="○"/>
            </a:pPr>
            <a:r>
              <a:rPr lang="en" sz="1600"/>
              <a:t>The basics of whole food, plant-based nutrition</a:t>
            </a:r>
            <a:endParaRPr sz="1600"/>
          </a:p>
          <a:p>
            <a:pPr marL="914400" lvl="1" indent="-330200" algn="l" rtl="0">
              <a:spcBef>
                <a:spcPts val="0"/>
              </a:spcBef>
              <a:spcAft>
                <a:spcPts val="0"/>
              </a:spcAft>
              <a:buSzPts val="1600"/>
              <a:buChar char="○"/>
            </a:pPr>
            <a:r>
              <a:rPr lang="en" sz="1600"/>
              <a:t>“Synergy” of the 6 pillars </a:t>
            </a:r>
            <a:endParaRPr sz="1600"/>
          </a:p>
          <a:p>
            <a:pPr marL="457200" lvl="0" indent="0" algn="l" rtl="0">
              <a:spcBef>
                <a:spcPts val="0"/>
              </a:spcBef>
              <a:spcAft>
                <a:spcPts val="0"/>
              </a:spcAft>
              <a:buNone/>
            </a:pPr>
            <a:endParaRPr sz="1600"/>
          </a:p>
          <a:p>
            <a:pPr marL="457200" lvl="0" indent="-330200" algn="l" rtl="0">
              <a:spcBef>
                <a:spcPts val="0"/>
              </a:spcBef>
              <a:spcAft>
                <a:spcPts val="0"/>
              </a:spcAft>
              <a:buSzPts val="1600"/>
              <a:buChar char="●"/>
            </a:pPr>
            <a:r>
              <a:rPr lang="en" sz="1600" u="sng"/>
              <a:t>Tailoring your Approach</a:t>
            </a:r>
            <a:r>
              <a:rPr lang="en" sz="1600"/>
              <a:t> </a:t>
            </a:r>
            <a:endParaRPr sz="1600"/>
          </a:p>
          <a:p>
            <a:pPr marL="457200" lvl="0" indent="0" algn="l" rtl="0">
              <a:spcBef>
                <a:spcPts val="0"/>
              </a:spcBef>
              <a:spcAft>
                <a:spcPts val="0"/>
              </a:spcAft>
              <a:buNone/>
            </a:pPr>
            <a:r>
              <a:rPr lang="en" sz="1600"/>
              <a:t>Discover ways to integrate new ideas/approaches in a busy practice </a:t>
            </a:r>
            <a:endParaRPr sz="1600"/>
          </a:p>
          <a:p>
            <a:pPr marL="457200" lvl="0" indent="0" algn="l" rtl="0">
              <a:spcBef>
                <a:spcPts val="0"/>
              </a:spcBef>
              <a:spcAft>
                <a:spcPts val="0"/>
              </a:spcAft>
              <a:buNone/>
            </a:pPr>
            <a:endParaRPr sz="1800"/>
          </a:p>
          <a:p>
            <a:pPr marL="457200" lvl="0" indent="0" algn="l" rtl="0">
              <a:spcBef>
                <a:spcPts val="0"/>
              </a:spcBef>
              <a:spcAft>
                <a:spcPts val="0"/>
              </a:spcAft>
              <a:buNone/>
            </a:pPr>
            <a:endParaRPr sz="1800"/>
          </a:p>
          <a:p>
            <a:pPr marL="0" lvl="0" indent="0" algn="ctr" rtl="0">
              <a:spcBef>
                <a:spcPts val="1000"/>
              </a:spcBef>
              <a:spcAft>
                <a:spcPts val="0"/>
              </a:spcAft>
              <a:buNone/>
            </a:pPr>
            <a:endParaRPr/>
          </a:p>
          <a:p>
            <a:pPr marL="0" lvl="0" indent="0" algn="ctr" rtl="0">
              <a:spcBef>
                <a:spcPts val="1000"/>
              </a:spcBef>
              <a:spcAft>
                <a:spcPts val="0"/>
              </a:spcAft>
              <a:buNone/>
            </a:pPr>
            <a:endParaRPr/>
          </a:p>
          <a:p>
            <a:pPr marL="0" lvl="0" indent="0" algn="ctr" rtl="0">
              <a:spcBef>
                <a:spcPts val="1000"/>
              </a:spcBef>
              <a:spcAft>
                <a:spcPts val="0"/>
              </a:spcAft>
              <a:buNone/>
            </a:pPr>
            <a:endParaRPr/>
          </a:p>
        </p:txBody>
      </p:sp>
      <p:pic>
        <p:nvPicPr>
          <p:cNvPr id="441" name="Google Shape;441;p74"/>
          <p:cNvPicPr preferRelativeResize="0"/>
          <p:nvPr/>
        </p:nvPicPr>
        <p:blipFill>
          <a:blip r:embed="rId3">
            <a:alphaModFix/>
          </a:blip>
          <a:stretch>
            <a:fillRect/>
          </a:stretch>
        </p:blipFill>
        <p:spPr>
          <a:xfrm>
            <a:off x="3231163" y="4060553"/>
            <a:ext cx="2524125" cy="8001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p100"/>
          <p:cNvSpPr txBox="1">
            <a:spLocks noGrp="1"/>
          </p:cNvSpPr>
          <p:nvPr>
            <p:ph type="title"/>
          </p:nvPr>
        </p:nvSpPr>
        <p:spPr>
          <a:xfrm>
            <a:off x="142125" y="201000"/>
            <a:ext cx="8469600" cy="63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sz="2600">
              <a:solidFill>
                <a:srgbClr val="38761D"/>
              </a:solidFill>
              <a:latin typeface="Libre Franklin"/>
              <a:ea typeface="Libre Franklin"/>
              <a:cs typeface="Libre Franklin"/>
              <a:sym typeface="Libre Franklin"/>
            </a:endParaRPr>
          </a:p>
          <a:p>
            <a:pPr marL="0" lvl="0" indent="0" algn="l" rtl="0">
              <a:spcBef>
                <a:spcPts val="0"/>
              </a:spcBef>
              <a:spcAft>
                <a:spcPts val="0"/>
              </a:spcAft>
              <a:buNone/>
            </a:pPr>
            <a:r>
              <a:rPr lang="en" sz="2500">
                <a:solidFill>
                  <a:srgbClr val="38761D"/>
                </a:solidFill>
                <a:latin typeface="Libre Franklin"/>
                <a:ea typeface="Libre Franklin"/>
                <a:cs typeface="Libre Franklin"/>
                <a:sym typeface="Libre Franklin"/>
              </a:rPr>
              <a:t>Ready for Change?</a:t>
            </a:r>
            <a:endParaRPr sz="2500">
              <a:solidFill>
                <a:srgbClr val="38761D"/>
              </a:solidFill>
              <a:latin typeface="Libre Franklin"/>
              <a:ea typeface="Libre Franklin"/>
              <a:cs typeface="Libre Franklin"/>
              <a:sym typeface="Libre Franklin"/>
            </a:endParaRPr>
          </a:p>
          <a:p>
            <a:pPr marL="0" lvl="0" indent="0" algn="l" rtl="0">
              <a:spcBef>
                <a:spcPts val="0"/>
              </a:spcBef>
              <a:spcAft>
                <a:spcPts val="0"/>
              </a:spcAft>
              <a:buNone/>
            </a:pPr>
            <a:r>
              <a:rPr lang="en" sz="2000">
                <a:solidFill>
                  <a:srgbClr val="FF0000"/>
                </a:solidFill>
                <a:latin typeface="Libre Franklin"/>
                <a:ea typeface="Libre Franklin"/>
                <a:cs typeface="Libre Franklin"/>
                <a:sym typeface="Libre Franklin"/>
              </a:rPr>
              <a:t>Give “At-Home Learning”</a:t>
            </a:r>
            <a:endParaRPr sz="2000">
              <a:solidFill>
                <a:srgbClr val="FF0000"/>
              </a:solidFill>
              <a:latin typeface="Libre Franklin"/>
              <a:ea typeface="Libre Franklin"/>
              <a:cs typeface="Libre Franklin"/>
              <a:sym typeface="Libre Franklin"/>
            </a:endParaRPr>
          </a:p>
          <a:p>
            <a:pPr marL="0" lvl="0" indent="0" algn="l" rtl="0">
              <a:spcBef>
                <a:spcPts val="0"/>
              </a:spcBef>
              <a:spcAft>
                <a:spcPts val="0"/>
              </a:spcAft>
              <a:buNone/>
            </a:pPr>
            <a:r>
              <a:rPr lang="en" sz="2000">
                <a:solidFill>
                  <a:srgbClr val="FF0000"/>
                </a:solidFill>
                <a:latin typeface="Libre Franklin"/>
                <a:ea typeface="Libre Franklin"/>
                <a:cs typeface="Libre Franklin"/>
                <a:sym typeface="Libre Franklin"/>
              </a:rPr>
              <a:t>Decide Next Steps</a:t>
            </a:r>
            <a:endParaRPr sz="2000">
              <a:solidFill>
                <a:srgbClr val="FF0000"/>
              </a:solidFill>
              <a:latin typeface="Libre Franklin"/>
              <a:ea typeface="Libre Franklin"/>
              <a:cs typeface="Libre Franklin"/>
              <a:sym typeface="Libre Franklin"/>
            </a:endParaRPr>
          </a:p>
          <a:p>
            <a:pPr marL="0" lvl="0" indent="0" algn="l" rtl="0">
              <a:spcBef>
                <a:spcPts val="0"/>
              </a:spcBef>
              <a:spcAft>
                <a:spcPts val="0"/>
              </a:spcAft>
              <a:buNone/>
            </a:pPr>
            <a:endParaRPr sz="2400">
              <a:latin typeface="Libre Franklin"/>
              <a:ea typeface="Libre Franklin"/>
              <a:cs typeface="Libre Franklin"/>
              <a:sym typeface="Libre Franklin"/>
            </a:endParaRPr>
          </a:p>
        </p:txBody>
      </p:sp>
      <p:sp>
        <p:nvSpPr>
          <p:cNvPr id="663" name="Google Shape;663;p100"/>
          <p:cNvSpPr txBox="1">
            <a:spLocks noGrp="1"/>
          </p:cNvSpPr>
          <p:nvPr>
            <p:ph type="body" idx="1"/>
          </p:nvPr>
        </p:nvSpPr>
        <p:spPr>
          <a:xfrm>
            <a:off x="0" y="1535700"/>
            <a:ext cx="9144300" cy="3474000"/>
          </a:xfrm>
          <a:prstGeom prst="rect">
            <a:avLst/>
          </a:prstGeom>
        </p:spPr>
        <p:txBody>
          <a:bodyPr spcFirstLastPara="1" wrap="square" lIns="91425" tIns="45700" rIns="91425" bIns="45700" anchor="t" anchorCtr="0">
            <a:noAutofit/>
          </a:bodyPr>
          <a:lstStyle/>
          <a:p>
            <a:pPr marL="469900" lvl="0" algn="l" rtl="0">
              <a:spcBef>
                <a:spcPts val="1000"/>
              </a:spcBef>
              <a:spcAft>
                <a:spcPts val="0"/>
              </a:spcAft>
              <a:buSzPts val="1600"/>
              <a:buFont typeface="+mj-lt"/>
              <a:buAutoNum type="arabicPeriod"/>
            </a:pPr>
            <a:r>
              <a:rPr lang="en" sz="1600" dirty="0"/>
              <a:t>“At-home learning” </a:t>
            </a:r>
            <a:r>
              <a:rPr lang="en" sz="1600" dirty="0">
                <a:solidFill>
                  <a:srgbClr val="FF0000"/>
                </a:solidFill>
              </a:rPr>
              <a:t>**</a:t>
            </a:r>
            <a:r>
              <a:rPr lang="en" sz="1600" dirty="0"/>
              <a:t> </a:t>
            </a:r>
            <a:r>
              <a:rPr lang="en" sz="1600" dirty="0">
                <a:solidFill>
                  <a:srgbClr val="FF0000"/>
                </a:solidFill>
              </a:rPr>
              <a:t>pediatric healthy lifestyle resources ** (our google drive)</a:t>
            </a:r>
            <a:endParaRPr sz="1600" dirty="0">
              <a:solidFill>
                <a:srgbClr val="FF0000"/>
              </a:solidFill>
            </a:endParaRPr>
          </a:p>
          <a:p>
            <a:pPr marL="800100" lvl="0" algn="l" rtl="0">
              <a:spcBef>
                <a:spcPts val="1000"/>
              </a:spcBef>
              <a:spcAft>
                <a:spcPts val="0"/>
              </a:spcAft>
              <a:buFont typeface="+mj-lt"/>
              <a:buAutoNum type="arabicPeriod"/>
            </a:pPr>
            <a:endParaRPr sz="1600" dirty="0"/>
          </a:p>
          <a:p>
            <a:pPr marL="469900" lvl="0" algn="l" rtl="0">
              <a:spcBef>
                <a:spcPts val="1000"/>
              </a:spcBef>
              <a:spcAft>
                <a:spcPts val="0"/>
              </a:spcAft>
              <a:buSzPts val="1600"/>
              <a:buFont typeface="+mj-lt"/>
              <a:buAutoNum type="arabicPeriod"/>
            </a:pPr>
            <a:r>
              <a:rPr lang="en" sz="1600" dirty="0"/>
              <a:t>Referrals/community resources </a:t>
            </a:r>
            <a:endParaRPr sz="1600" dirty="0"/>
          </a:p>
          <a:p>
            <a:pPr marL="342900" lvl="0" algn="l" rtl="0">
              <a:spcBef>
                <a:spcPts val="1000"/>
              </a:spcBef>
              <a:spcAft>
                <a:spcPts val="0"/>
              </a:spcAft>
              <a:buFont typeface="+mj-lt"/>
              <a:buAutoNum type="arabicPeriod"/>
            </a:pPr>
            <a:endParaRPr sz="1600" dirty="0"/>
          </a:p>
          <a:p>
            <a:pPr marL="469900" lvl="0" algn="l" rtl="0">
              <a:spcBef>
                <a:spcPts val="1000"/>
              </a:spcBef>
              <a:spcAft>
                <a:spcPts val="0"/>
              </a:spcAft>
              <a:buSzPts val="1600"/>
              <a:buFont typeface="+mj-lt"/>
              <a:buAutoNum type="arabicPeriod"/>
            </a:pPr>
            <a:r>
              <a:rPr lang="en" sz="1600" dirty="0"/>
              <a:t>Follow-up </a:t>
            </a:r>
            <a:endParaRPr sz="1600" dirty="0"/>
          </a:p>
          <a:p>
            <a:pPr marL="0" lvl="0" indent="457200" algn="l" rtl="0">
              <a:spcBef>
                <a:spcPts val="1000"/>
              </a:spcBef>
              <a:spcAft>
                <a:spcPts val="0"/>
              </a:spcAft>
              <a:buNone/>
            </a:pPr>
            <a:r>
              <a:rPr lang="en" sz="1600" dirty="0"/>
              <a:t>*Frequency and quality of interaction linked to success</a:t>
            </a:r>
            <a:endParaRPr sz="1600" dirty="0"/>
          </a:p>
          <a:p>
            <a:pPr marL="0" lvl="0" indent="457200" algn="l" rtl="0">
              <a:spcBef>
                <a:spcPts val="1000"/>
              </a:spcBef>
              <a:spcAft>
                <a:spcPts val="0"/>
              </a:spcAft>
              <a:buNone/>
            </a:pPr>
            <a:r>
              <a:rPr lang="en" sz="1600" dirty="0"/>
              <a:t>*Frame Follow up as an “opportunity to “check in and learn” </a:t>
            </a:r>
            <a:endParaRPr sz="1600" dirty="0"/>
          </a:p>
        </p:txBody>
      </p:sp>
      <p:sp>
        <p:nvSpPr>
          <p:cNvPr id="664" name="Google Shape;664;p100"/>
          <p:cNvSpPr txBox="1"/>
          <p:nvPr/>
        </p:nvSpPr>
        <p:spPr>
          <a:xfrm>
            <a:off x="7400725" y="2784525"/>
            <a:ext cx="5328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Verdana"/>
              <a:ea typeface="Verdana"/>
              <a:cs typeface="Verdana"/>
              <a:sym typeface="Verdana"/>
            </a:endParaRPr>
          </a:p>
        </p:txBody>
      </p:sp>
      <p:pic>
        <p:nvPicPr>
          <p:cNvPr id="665" name="Google Shape;665;p100"/>
          <p:cNvPicPr preferRelativeResize="0"/>
          <p:nvPr/>
        </p:nvPicPr>
        <p:blipFill rotWithShape="1">
          <a:blip r:embed="rId3">
            <a:alphaModFix/>
          </a:blip>
          <a:srcRect t="5134" r="1068" b="67671"/>
          <a:stretch/>
        </p:blipFill>
        <p:spPr>
          <a:xfrm>
            <a:off x="3724475" y="230897"/>
            <a:ext cx="4779238" cy="1082774"/>
          </a:xfrm>
          <a:prstGeom prst="rect">
            <a:avLst/>
          </a:prstGeom>
          <a:noFill/>
          <a:ln w="19050" cap="flat" cmpd="sng">
            <a:solidFill>
              <a:srgbClr val="38761D"/>
            </a:solidFill>
            <a:prstDash val="solid"/>
            <a:round/>
            <a:headEnd type="none" w="sm" len="sm"/>
            <a:tailEnd type="none" w="sm" len="sm"/>
          </a:ln>
        </p:spPr>
      </p:pic>
      <p:pic>
        <p:nvPicPr>
          <p:cNvPr id="666" name="Google Shape;666;p100"/>
          <p:cNvPicPr preferRelativeResize="0"/>
          <p:nvPr/>
        </p:nvPicPr>
        <p:blipFill rotWithShape="1">
          <a:blip r:embed="rId4">
            <a:alphaModFix/>
          </a:blip>
          <a:srcRect l="-2210" t="-4970" r="2209" b="4970"/>
          <a:stretch/>
        </p:blipFill>
        <p:spPr>
          <a:xfrm>
            <a:off x="3064467" y="4058825"/>
            <a:ext cx="2524125" cy="8001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101"/>
          <p:cNvSpPr txBox="1">
            <a:spLocks noGrp="1"/>
          </p:cNvSpPr>
          <p:nvPr>
            <p:ph type="body" idx="1"/>
          </p:nvPr>
        </p:nvSpPr>
        <p:spPr>
          <a:xfrm>
            <a:off x="0" y="0"/>
            <a:ext cx="8810400" cy="5299500"/>
          </a:xfrm>
          <a:prstGeom prst="rect">
            <a:avLst/>
          </a:prstGeom>
          <a:ln>
            <a:noFill/>
          </a:ln>
        </p:spPr>
        <p:txBody>
          <a:bodyPr spcFirstLastPara="1" wrap="square" lIns="91425" tIns="45700" rIns="91425" bIns="45700" anchor="t" anchorCtr="0">
            <a:noAutofit/>
          </a:bodyPr>
          <a:lstStyle/>
          <a:p>
            <a:pPr marL="0" lvl="0" indent="457200" algn="l" rtl="0">
              <a:spcBef>
                <a:spcPts val="1000"/>
              </a:spcBef>
              <a:spcAft>
                <a:spcPts val="0"/>
              </a:spcAft>
              <a:buClr>
                <a:schemeClr val="dk1"/>
              </a:buClr>
              <a:buSzPts val="1100"/>
              <a:buFont typeface="Arial"/>
              <a:buNone/>
            </a:pPr>
            <a:r>
              <a:rPr lang="en" sz="2500" dirty="0">
                <a:solidFill>
                  <a:srgbClr val="38761D"/>
                </a:solidFill>
              </a:rPr>
              <a:t>Not Ready for Change?</a:t>
            </a:r>
            <a:endParaRPr sz="2500" dirty="0">
              <a:solidFill>
                <a:srgbClr val="38761D"/>
              </a:solidFill>
            </a:endParaRPr>
          </a:p>
          <a:p>
            <a:pPr marL="0" lvl="0" indent="457200" algn="l" rtl="0">
              <a:spcBef>
                <a:spcPts val="1000"/>
              </a:spcBef>
              <a:spcAft>
                <a:spcPts val="0"/>
              </a:spcAft>
              <a:buClr>
                <a:schemeClr val="dk1"/>
              </a:buClr>
              <a:buSzPts val="1100"/>
              <a:buFont typeface="Arial"/>
              <a:buNone/>
            </a:pPr>
            <a:endParaRPr sz="2500" dirty="0">
              <a:solidFill>
                <a:srgbClr val="38761D"/>
              </a:solidFill>
            </a:endParaRPr>
          </a:p>
          <a:p>
            <a:pPr marL="457200" lvl="0" indent="-323850" algn="l" rtl="0">
              <a:spcBef>
                <a:spcPts val="0"/>
              </a:spcBef>
              <a:spcAft>
                <a:spcPts val="0"/>
              </a:spcAft>
              <a:buSzPts val="1500"/>
              <a:buChar char="•"/>
            </a:pPr>
            <a:r>
              <a:rPr lang="en" sz="1500" dirty="0"/>
              <a:t>Think of resistance as a signal to </a:t>
            </a:r>
            <a:r>
              <a:rPr lang="en" sz="1500" u="sng" dirty="0"/>
              <a:t>change strategies.</a:t>
            </a:r>
            <a:endParaRPr sz="1500" u="sng" dirty="0"/>
          </a:p>
          <a:p>
            <a:pPr marL="0" lvl="0" indent="0" algn="l" rtl="0">
              <a:spcBef>
                <a:spcPts val="0"/>
              </a:spcBef>
              <a:spcAft>
                <a:spcPts val="0"/>
              </a:spcAft>
              <a:buNone/>
            </a:pPr>
            <a:endParaRPr sz="1500" dirty="0"/>
          </a:p>
          <a:p>
            <a:pPr marL="457200" lvl="0" indent="-323850" algn="l" rtl="0">
              <a:spcBef>
                <a:spcPts val="0"/>
              </a:spcBef>
              <a:spcAft>
                <a:spcPts val="0"/>
              </a:spcAft>
              <a:buSzPts val="1500"/>
              <a:buChar char="•"/>
            </a:pPr>
            <a:r>
              <a:rPr lang="en" sz="1500" dirty="0"/>
              <a:t>Shift back to THEIR primary goals/concerns </a:t>
            </a:r>
            <a:endParaRPr sz="1500" dirty="0"/>
          </a:p>
          <a:p>
            <a:pPr marL="0" lvl="0" indent="457200" algn="l" rtl="0">
              <a:spcBef>
                <a:spcPts val="0"/>
              </a:spcBef>
              <a:spcAft>
                <a:spcPts val="0"/>
              </a:spcAft>
              <a:buNone/>
            </a:pPr>
            <a:r>
              <a:rPr lang="en" sz="1500" dirty="0"/>
              <a:t>	</a:t>
            </a:r>
            <a:endParaRPr sz="1500" dirty="0"/>
          </a:p>
          <a:p>
            <a:pPr marL="0" lvl="0" indent="457200" algn="l" rtl="0">
              <a:spcBef>
                <a:spcPts val="0"/>
              </a:spcBef>
              <a:spcAft>
                <a:spcPts val="0"/>
              </a:spcAft>
              <a:buNone/>
            </a:pPr>
            <a:r>
              <a:rPr lang="en" sz="1500" dirty="0">
                <a:solidFill>
                  <a:srgbClr val="FF0000"/>
                </a:solidFill>
              </a:rPr>
              <a:t>	Constipation? </a:t>
            </a:r>
            <a:r>
              <a:rPr lang="en" sz="1500" dirty="0"/>
              <a:t>Plants provide fiber and water, PA</a:t>
            </a:r>
            <a:endParaRPr sz="1500" dirty="0"/>
          </a:p>
          <a:p>
            <a:pPr marL="0" lvl="0" indent="457200" algn="l" rtl="0">
              <a:spcBef>
                <a:spcPts val="0"/>
              </a:spcBef>
              <a:spcAft>
                <a:spcPts val="0"/>
              </a:spcAft>
              <a:buNone/>
            </a:pPr>
            <a:r>
              <a:rPr lang="en" sz="1500" dirty="0">
                <a:solidFill>
                  <a:srgbClr val="FF0000"/>
                </a:solidFill>
              </a:rPr>
              <a:t>	Mental Health? </a:t>
            </a:r>
            <a:r>
              <a:rPr lang="en" sz="1500" dirty="0"/>
              <a:t>Sleep, managing stress, PA</a:t>
            </a:r>
            <a:endParaRPr sz="1500" dirty="0"/>
          </a:p>
          <a:p>
            <a:pPr marL="0" lvl="0" indent="457200" algn="l" rtl="0">
              <a:spcBef>
                <a:spcPts val="0"/>
              </a:spcBef>
              <a:spcAft>
                <a:spcPts val="0"/>
              </a:spcAft>
              <a:buNone/>
            </a:pPr>
            <a:r>
              <a:rPr lang="en" sz="1500" dirty="0">
                <a:solidFill>
                  <a:srgbClr val="FF0000"/>
                </a:solidFill>
              </a:rPr>
              <a:t>	</a:t>
            </a:r>
            <a:endParaRPr sz="1500" dirty="0"/>
          </a:p>
          <a:p>
            <a:pPr marL="457200" lvl="0" indent="-323850" algn="l" rtl="0">
              <a:spcBef>
                <a:spcPts val="0"/>
              </a:spcBef>
              <a:spcAft>
                <a:spcPts val="0"/>
              </a:spcAft>
              <a:buSzPts val="1500"/>
              <a:buChar char="•"/>
            </a:pPr>
            <a:r>
              <a:rPr lang="en" sz="1500" dirty="0"/>
              <a:t>ALWAYS leave on a positive note/affirmation</a:t>
            </a:r>
            <a:endParaRPr sz="1500" dirty="0"/>
          </a:p>
          <a:p>
            <a:pPr marL="457200" lvl="0" indent="0" algn="l" rtl="0">
              <a:spcBef>
                <a:spcPts val="0"/>
              </a:spcBef>
              <a:spcAft>
                <a:spcPts val="0"/>
              </a:spcAft>
              <a:buNone/>
            </a:pPr>
            <a:endParaRPr sz="1500" dirty="0"/>
          </a:p>
          <a:p>
            <a:pPr marL="457200" lvl="0" indent="-323850" algn="l" rtl="0">
              <a:spcBef>
                <a:spcPts val="0"/>
              </a:spcBef>
              <a:spcAft>
                <a:spcPts val="0"/>
              </a:spcAft>
              <a:buSzPts val="1500"/>
              <a:buChar char="•"/>
            </a:pPr>
            <a:r>
              <a:rPr lang="en" sz="1500" dirty="0"/>
              <a:t>Ask permission to discuss at a future visit </a:t>
            </a:r>
            <a:endParaRPr sz="1500" dirty="0"/>
          </a:p>
          <a:p>
            <a:pPr marL="457200" lvl="0" indent="0" algn="l" rtl="0">
              <a:spcBef>
                <a:spcPts val="0"/>
              </a:spcBef>
              <a:spcAft>
                <a:spcPts val="0"/>
              </a:spcAft>
              <a:buNone/>
            </a:pPr>
            <a:endParaRPr sz="1500" dirty="0"/>
          </a:p>
          <a:p>
            <a:pPr marL="0" lvl="0" indent="0" algn="l" rtl="0">
              <a:spcBef>
                <a:spcPts val="0"/>
              </a:spcBef>
              <a:spcAft>
                <a:spcPts val="0"/>
              </a:spcAft>
              <a:buNone/>
            </a:pPr>
            <a:endParaRPr sz="1500" dirty="0"/>
          </a:p>
          <a:p>
            <a:pPr marL="1371600" lvl="0" indent="457200" algn="l" rtl="0">
              <a:spcBef>
                <a:spcPts val="0"/>
              </a:spcBef>
              <a:spcAft>
                <a:spcPts val="0"/>
              </a:spcAft>
              <a:buNone/>
            </a:pPr>
            <a:r>
              <a:rPr lang="en" sz="1500" dirty="0"/>
              <a:t>⭐ Labs if indicated and document stage of change⭐</a:t>
            </a:r>
            <a:endParaRPr sz="1500" dirty="0"/>
          </a:p>
          <a:p>
            <a:pPr marL="457200" lvl="0" indent="0" algn="l" rtl="0">
              <a:spcBef>
                <a:spcPts val="0"/>
              </a:spcBef>
              <a:spcAft>
                <a:spcPts val="0"/>
              </a:spcAft>
              <a:buNone/>
            </a:pPr>
            <a:endParaRPr sz="1500" u="sng" dirty="0"/>
          </a:p>
          <a:p>
            <a:pPr marL="0" lvl="0" indent="0" algn="ctr" rtl="0">
              <a:spcBef>
                <a:spcPts val="1000"/>
              </a:spcBef>
              <a:spcAft>
                <a:spcPts val="0"/>
              </a:spcAft>
              <a:buNone/>
            </a:pPr>
            <a:endParaRPr sz="1900" dirty="0"/>
          </a:p>
          <a:p>
            <a:pPr marL="0" lvl="0" indent="0" algn="ctr" rtl="0">
              <a:spcBef>
                <a:spcPts val="1000"/>
              </a:spcBef>
              <a:spcAft>
                <a:spcPts val="0"/>
              </a:spcAft>
              <a:buNone/>
            </a:pPr>
            <a:endParaRPr sz="1900" dirty="0"/>
          </a:p>
          <a:p>
            <a:pPr marL="0" lvl="0" indent="0" algn="l" rtl="0">
              <a:spcBef>
                <a:spcPts val="1000"/>
              </a:spcBef>
              <a:spcAft>
                <a:spcPts val="0"/>
              </a:spcAft>
              <a:buNone/>
            </a:pPr>
            <a:r>
              <a:rPr lang="en" dirty="0"/>
              <a:t>		</a:t>
            </a:r>
            <a:endParaRPr dirty="0"/>
          </a:p>
        </p:txBody>
      </p:sp>
      <p:pic>
        <p:nvPicPr>
          <p:cNvPr id="672" name="Google Shape;672;p101"/>
          <p:cNvPicPr preferRelativeResize="0"/>
          <p:nvPr/>
        </p:nvPicPr>
        <p:blipFill>
          <a:blip r:embed="rId3">
            <a:alphaModFix/>
          </a:blip>
          <a:stretch>
            <a:fillRect/>
          </a:stretch>
        </p:blipFill>
        <p:spPr>
          <a:xfrm>
            <a:off x="5971250" y="1382325"/>
            <a:ext cx="2629500" cy="1749800"/>
          </a:xfrm>
          <a:prstGeom prst="rect">
            <a:avLst/>
          </a:prstGeom>
          <a:noFill/>
          <a:ln w="9525" cap="flat" cmpd="sng">
            <a:solidFill>
              <a:schemeClr val="dk1"/>
            </a:solidFill>
            <a:prstDash val="solid"/>
            <a:round/>
            <a:headEnd type="none" w="sm" len="sm"/>
            <a:tailEnd type="none" w="sm" len="sm"/>
          </a:ln>
        </p:spPr>
      </p:pic>
      <p:pic>
        <p:nvPicPr>
          <p:cNvPr id="673" name="Google Shape;673;p101"/>
          <p:cNvPicPr preferRelativeResize="0"/>
          <p:nvPr/>
        </p:nvPicPr>
        <p:blipFill rotWithShape="1">
          <a:blip r:embed="rId4">
            <a:alphaModFix/>
          </a:blip>
          <a:srcRect l="-2210" t="-4970" r="2209" b="4970"/>
          <a:stretch/>
        </p:blipFill>
        <p:spPr>
          <a:xfrm>
            <a:off x="3064467" y="4058825"/>
            <a:ext cx="2524125" cy="8001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7175DB5-917A-4B33-9DE8-9B592B67D01C}"/>
              </a:ext>
            </a:extLst>
          </p:cNvPr>
          <p:cNvSpPr>
            <a:spLocks noGrp="1"/>
          </p:cNvSpPr>
          <p:nvPr>
            <p:ph type="title"/>
          </p:nvPr>
        </p:nvSpPr>
        <p:spPr/>
        <p:txBody>
          <a:bodyPr>
            <a:normAutofit/>
          </a:bodyPr>
          <a:lstStyle/>
          <a:p>
            <a:r>
              <a:rPr lang="en-US" dirty="0"/>
              <a:t>Role play </a:t>
            </a:r>
          </a:p>
        </p:txBody>
      </p:sp>
      <p:sp>
        <p:nvSpPr>
          <p:cNvPr id="6" name="Text Placeholder 5">
            <a:extLst>
              <a:ext uri="{FF2B5EF4-FFF2-40B4-BE49-F238E27FC236}">
                <a16:creationId xmlns:a16="http://schemas.microsoft.com/office/drawing/2014/main" id="{49302EE1-9993-4F86-B3C4-6359642CA410}"/>
              </a:ext>
            </a:extLst>
          </p:cNvPr>
          <p:cNvSpPr>
            <a:spLocks noGrp="1"/>
          </p:cNvSpPr>
          <p:nvPr>
            <p:ph type="body" idx="1"/>
          </p:nvPr>
        </p:nvSpPr>
        <p:spPr>
          <a:xfrm>
            <a:off x="502024" y="1225225"/>
            <a:ext cx="8330276" cy="944234"/>
          </a:xfrm>
        </p:spPr>
        <p:txBody>
          <a:bodyPr/>
          <a:lstStyle/>
          <a:p>
            <a:pPr marL="114300" indent="0">
              <a:buNone/>
            </a:pPr>
            <a:r>
              <a:rPr lang="en-US" dirty="0"/>
              <a:t>Also see   “Slide 32 Not Ready for Change” on website </a:t>
            </a:r>
          </a:p>
        </p:txBody>
      </p:sp>
      <p:sp>
        <p:nvSpPr>
          <p:cNvPr id="7" name="TextBox 6">
            <a:extLst>
              <a:ext uri="{FF2B5EF4-FFF2-40B4-BE49-F238E27FC236}">
                <a16:creationId xmlns:a16="http://schemas.microsoft.com/office/drawing/2014/main" id="{FDA3D610-5902-45C8-942B-D3968A1F49D6}"/>
              </a:ext>
            </a:extLst>
          </p:cNvPr>
          <p:cNvSpPr txBox="1"/>
          <p:nvPr/>
        </p:nvSpPr>
        <p:spPr>
          <a:xfrm>
            <a:off x="2286000" y="2423465"/>
            <a:ext cx="4572000" cy="307777"/>
          </a:xfrm>
          <a:prstGeom prst="rect">
            <a:avLst/>
          </a:prstGeom>
          <a:noFill/>
        </p:spPr>
        <p:txBody>
          <a:bodyPr wrap="square">
            <a:spAutoFit/>
          </a:bodyPr>
          <a:lstStyle/>
          <a:p>
            <a:pPr marL="0" lvl="0" indent="0" algn="l" rtl="0">
              <a:spcBef>
                <a:spcPts val="0"/>
              </a:spcBef>
              <a:spcAft>
                <a:spcPts val="0"/>
              </a:spcAft>
              <a:buNone/>
            </a:pPr>
            <a:r>
              <a:rPr lang="en-US" u="sng" dirty="0">
                <a:solidFill>
                  <a:schemeClr val="hlink"/>
                </a:solidFill>
                <a:latin typeface="Verdana"/>
                <a:ea typeface="Verdana"/>
                <a:cs typeface="Verdana"/>
                <a:sym typeface="Verdana"/>
                <a:hlinkClick r:id="rId2"/>
              </a:rPr>
              <a:t>https://youtu.be/2sgP1v9yfsE</a:t>
            </a:r>
            <a:endParaRPr lang="en-US" dirty="0">
              <a:latin typeface="Verdana"/>
              <a:ea typeface="Verdana"/>
              <a:cs typeface="Verdana"/>
              <a:sym typeface="Verdana"/>
            </a:endParaRPr>
          </a:p>
        </p:txBody>
      </p:sp>
    </p:spTree>
    <p:extLst>
      <p:ext uri="{BB962C8B-B14F-4D97-AF65-F5344CB8AC3E}">
        <p14:creationId xmlns:p14="http://schemas.microsoft.com/office/powerpoint/2010/main" val="19038448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102"/>
          <p:cNvSpPr txBox="1">
            <a:spLocks noGrp="1"/>
          </p:cNvSpPr>
          <p:nvPr>
            <p:ph type="ctrTitle"/>
          </p:nvPr>
        </p:nvSpPr>
        <p:spPr>
          <a:xfrm>
            <a:off x="56425" y="70375"/>
            <a:ext cx="8989200" cy="10743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endParaRPr sz="2900">
              <a:solidFill>
                <a:srgbClr val="38761D"/>
              </a:solidFill>
            </a:endParaRPr>
          </a:p>
          <a:p>
            <a:pPr marL="0" lvl="0" indent="0" algn="l" rtl="0">
              <a:spcBef>
                <a:spcPts val="0"/>
              </a:spcBef>
              <a:spcAft>
                <a:spcPts val="0"/>
              </a:spcAft>
              <a:buNone/>
            </a:pPr>
            <a:endParaRPr sz="2900">
              <a:solidFill>
                <a:srgbClr val="38761D"/>
              </a:solidFill>
            </a:endParaRPr>
          </a:p>
          <a:p>
            <a:pPr marL="0" lvl="0" indent="0" algn="ctr" rtl="0">
              <a:spcBef>
                <a:spcPts val="0"/>
              </a:spcBef>
              <a:spcAft>
                <a:spcPts val="0"/>
              </a:spcAft>
              <a:buClr>
                <a:schemeClr val="dk1"/>
              </a:buClr>
              <a:buSzPts val="1100"/>
              <a:buFont typeface="Arial"/>
              <a:buNone/>
            </a:pPr>
            <a:r>
              <a:rPr lang="en" sz="2400">
                <a:solidFill>
                  <a:srgbClr val="38761D"/>
                </a:solidFill>
              </a:rPr>
              <a:t>Obesity and Mental Health</a:t>
            </a:r>
            <a:endParaRPr sz="2400">
              <a:solidFill>
                <a:srgbClr val="38761D"/>
              </a:solidFill>
            </a:endParaRPr>
          </a:p>
          <a:p>
            <a:pPr marL="0" lvl="0" indent="0" algn="l" rtl="0">
              <a:spcBef>
                <a:spcPts val="0"/>
              </a:spcBef>
              <a:spcAft>
                <a:spcPts val="0"/>
              </a:spcAft>
              <a:buNone/>
            </a:pPr>
            <a:endParaRPr sz="2900">
              <a:solidFill>
                <a:srgbClr val="38761D"/>
              </a:solidFill>
            </a:endParaRPr>
          </a:p>
        </p:txBody>
      </p:sp>
      <p:sp>
        <p:nvSpPr>
          <p:cNvPr id="680" name="Google Shape;680;p102"/>
          <p:cNvSpPr txBox="1">
            <a:spLocks noGrp="1"/>
          </p:cNvSpPr>
          <p:nvPr>
            <p:ph type="subTitle" idx="1"/>
          </p:nvPr>
        </p:nvSpPr>
        <p:spPr>
          <a:xfrm>
            <a:off x="56425" y="959375"/>
            <a:ext cx="9045600" cy="3144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sz="1200">
              <a:highlight>
                <a:srgbClr val="FFFFFF"/>
              </a:highlight>
              <a:latin typeface="Times New Roman"/>
              <a:ea typeface="Times New Roman"/>
              <a:cs typeface="Times New Roman"/>
              <a:sym typeface="Times New Roman"/>
            </a:endParaRPr>
          </a:p>
          <a:p>
            <a:pPr marL="0" lvl="0" indent="0" algn="ctr" rtl="0">
              <a:spcBef>
                <a:spcPts val="0"/>
              </a:spcBef>
              <a:spcAft>
                <a:spcPts val="0"/>
              </a:spcAft>
              <a:buNone/>
            </a:pPr>
            <a:r>
              <a:rPr lang="en" sz="1900">
                <a:highlight>
                  <a:srgbClr val="FFFFFF"/>
                </a:highlight>
              </a:rPr>
              <a:t>DEPRESSION/ANXIETY </a:t>
            </a:r>
            <a:endParaRPr sz="1900">
              <a:highlight>
                <a:srgbClr val="FFFFFF"/>
              </a:highlight>
            </a:endParaRPr>
          </a:p>
          <a:p>
            <a:pPr marL="0" lvl="0" indent="0" algn="ctr" rtl="0">
              <a:spcBef>
                <a:spcPts val="0"/>
              </a:spcBef>
              <a:spcAft>
                <a:spcPts val="0"/>
              </a:spcAft>
              <a:buNone/>
            </a:pPr>
            <a:endParaRPr sz="1900">
              <a:highlight>
                <a:srgbClr val="FFFFFF"/>
              </a:highlight>
            </a:endParaRPr>
          </a:p>
          <a:p>
            <a:pPr marL="0" lvl="0" indent="0" algn="ctr" rtl="0">
              <a:spcBef>
                <a:spcPts val="0"/>
              </a:spcBef>
              <a:spcAft>
                <a:spcPts val="0"/>
              </a:spcAft>
              <a:buNone/>
            </a:pPr>
            <a:r>
              <a:rPr lang="en" sz="1900">
                <a:highlight>
                  <a:srgbClr val="FFFFFF"/>
                </a:highlight>
              </a:rPr>
              <a:t>POOR SLEEP  </a:t>
            </a:r>
            <a:endParaRPr sz="1900">
              <a:highlight>
                <a:srgbClr val="FFFFFF"/>
              </a:highlight>
            </a:endParaRPr>
          </a:p>
          <a:p>
            <a:pPr marL="0" lvl="0" indent="0" algn="ctr" rtl="0">
              <a:spcBef>
                <a:spcPts val="0"/>
              </a:spcBef>
              <a:spcAft>
                <a:spcPts val="0"/>
              </a:spcAft>
              <a:buNone/>
            </a:pPr>
            <a:endParaRPr sz="1900">
              <a:highlight>
                <a:srgbClr val="FFFFFF"/>
              </a:highlight>
            </a:endParaRPr>
          </a:p>
          <a:p>
            <a:pPr marL="0" lvl="0" indent="0" algn="ctr" rtl="0">
              <a:spcBef>
                <a:spcPts val="0"/>
              </a:spcBef>
              <a:spcAft>
                <a:spcPts val="0"/>
              </a:spcAft>
              <a:buNone/>
            </a:pPr>
            <a:r>
              <a:rPr lang="en" sz="1900">
                <a:highlight>
                  <a:srgbClr val="FFFFFF"/>
                </a:highlight>
              </a:rPr>
              <a:t>CHRONIC STRESS </a:t>
            </a:r>
            <a:endParaRPr sz="1500">
              <a:highlight>
                <a:srgbClr val="FFFFFF"/>
              </a:highlight>
              <a:latin typeface="Roboto"/>
              <a:ea typeface="Roboto"/>
              <a:cs typeface="Roboto"/>
              <a:sym typeface="Roboto"/>
            </a:endParaRPr>
          </a:p>
          <a:p>
            <a:pPr marL="0" lvl="0" indent="0" algn="l" rtl="0">
              <a:spcBef>
                <a:spcPts val="1000"/>
              </a:spcBef>
              <a:spcAft>
                <a:spcPts val="0"/>
              </a:spcAft>
              <a:buNone/>
            </a:pPr>
            <a:endParaRPr sz="900">
              <a:highlight>
                <a:srgbClr val="FFFFFF"/>
              </a:highlight>
              <a:latin typeface="Roboto"/>
              <a:ea typeface="Roboto"/>
              <a:cs typeface="Roboto"/>
              <a:sym typeface="Roboto"/>
            </a:endParaRPr>
          </a:p>
          <a:p>
            <a:pPr marL="0" lvl="0" indent="0" algn="l" rtl="0">
              <a:spcBef>
                <a:spcPts val="1000"/>
              </a:spcBef>
              <a:spcAft>
                <a:spcPts val="0"/>
              </a:spcAft>
              <a:buNone/>
            </a:pPr>
            <a:endParaRPr sz="900">
              <a:solidFill>
                <a:srgbClr val="202124"/>
              </a:solidFill>
              <a:highlight>
                <a:srgbClr val="FFFFFF"/>
              </a:highlight>
              <a:latin typeface="Roboto"/>
              <a:ea typeface="Roboto"/>
              <a:cs typeface="Roboto"/>
              <a:sym typeface="Roboto"/>
            </a:endParaRPr>
          </a:p>
          <a:p>
            <a:pPr marL="0" lvl="0" indent="0" algn="ctr" rtl="0">
              <a:spcBef>
                <a:spcPts val="1000"/>
              </a:spcBef>
              <a:spcAft>
                <a:spcPts val="0"/>
              </a:spcAft>
              <a:buClr>
                <a:schemeClr val="dk1"/>
              </a:buClr>
              <a:buSzPts val="1100"/>
              <a:buFont typeface="Arial"/>
              <a:buNone/>
            </a:pPr>
            <a:r>
              <a:rPr lang="en" sz="1500" i="1">
                <a:solidFill>
                  <a:srgbClr val="202124"/>
                </a:solidFill>
                <a:highlight>
                  <a:schemeClr val="lt1"/>
                </a:highlight>
              </a:rPr>
              <a:t>Each of these can lead to obesity </a:t>
            </a:r>
            <a:r>
              <a:rPr lang="en" sz="1500" i="1" u="sng">
                <a:solidFill>
                  <a:srgbClr val="202124"/>
                </a:solidFill>
                <a:highlight>
                  <a:schemeClr val="lt1"/>
                </a:highlight>
              </a:rPr>
              <a:t>AND</a:t>
            </a:r>
            <a:r>
              <a:rPr lang="en" sz="1500" i="1">
                <a:solidFill>
                  <a:srgbClr val="202124"/>
                </a:solidFill>
                <a:highlight>
                  <a:schemeClr val="lt1"/>
                </a:highlight>
              </a:rPr>
              <a:t> also can result from obesity</a:t>
            </a:r>
            <a:endParaRPr sz="1300" i="1">
              <a:solidFill>
                <a:srgbClr val="202124"/>
              </a:solidFill>
              <a:highlight>
                <a:srgbClr val="FFFFFF"/>
              </a:highlight>
              <a:latin typeface="Roboto"/>
              <a:ea typeface="Roboto"/>
              <a:cs typeface="Roboto"/>
              <a:sym typeface="Roboto"/>
            </a:endParaRPr>
          </a:p>
        </p:txBody>
      </p:sp>
      <p:pic>
        <p:nvPicPr>
          <p:cNvPr id="681" name="Google Shape;681;p102"/>
          <p:cNvPicPr preferRelativeResize="0"/>
          <p:nvPr/>
        </p:nvPicPr>
        <p:blipFill>
          <a:blip r:embed="rId3">
            <a:alphaModFix/>
          </a:blip>
          <a:stretch>
            <a:fillRect/>
          </a:stretch>
        </p:blipFill>
        <p:spPr>
          <a:xfrm>
            <a:off x="3309938" y="4033803"/>
            <a:ext cx="2524125" cy="8001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103"/>
          <p:cNvSpPr txBox="1"/>
          <p:nvPr/>
        </p:nvSpPr>
        <p:spPr>
          <a:xfrm>
            <a:off x="5025300" y="585000"/>
            <a:ext cx="4118700" cy="4435500"/>
          </a:xfrm>
          <a:prstGeom prst="rect">
            <a:avLst/>
          </a:prstGeom>
          <a:solidFill>
            <a:schemeClr val="lt1"/>
          </a:solidFill>
          <a:ln>
            <a:noFill/>
          </a:ln>
        </p:spPr>
        <p:txBody>
          <a:bodyPr spcFirstLastPara="1" wrap="square" lIns="91425" tIns="91425" rIns="91425" bIns="91425" anchor="t" anchorCtr="0">
            <a:normAutofit fontScale="92500" lnSpcReduction="20000"/>
          </a:bodyPr>
          <a:lstStyle/>
          <a:p>
            <a:pPr marL="0" marR="0" lvl="0" indent="457200" algn="l" rtl="0">
              <a:lnSpc>
                <a:spcPct val="100000"/>
              </a:lnSpc>
              <a:spcBef>
                <a:spcPts val="0"/>
              </a:spcBef>
              <a:spcAft>
                <a:spcPts val="0"/>
              </a:spcAft>
              <a:buClr>
                <a:srgbClr val="000000"/>
              </a:buClr>
              <a:buSzPct val="100000"/>
              <a:buFont typeface="Arial"/>
              <a:buNone/>
            </a:pPr>
            <a:r>
              <a:rPr lang="en" sz="1600" b="1">
                <a:solidFill>
                  <a:srgbClr val="38761D"/>
                </a:solidFill>
                <a:latin typeface="Verdana"/>
                <a:ea typeface="Verdana"/>
                <a:cs typeface="Verdana"/>
                <a:sym typeface="Verdana"/>
              </a:rPr>
              <a:t>Habits associated with improved mood</a:t>
            </a:r>
            <a:r>
              <a:rPr lang="en" sz="1491" b="1">
                <a:solidFill>
                  <a:srgbClr val="38761D"/>
                </a:solidFill>
                <a:latin typeface="Verdana"/>
                <a:ea typeface="Verdana"/>
                <a:cs typeface="Verdana"/>
                <a:sym typeface="Verdana"/>
              </a:rPr>
              <a:t>:</a:t>
            </a:r>
            <a:r>
              <a:rPr lang="en" sz="1600" b="1" u="sng">
                <a:solidFill>
                  <a:srgbClr val="434343"/>
                </a:solidFill>
                <a:latin typeface="Verdana"/>
                <a:ea typeface="Verdana"/>
                <a:cs typeface="Verdana"/>
                <a:sym typeface="Verdana"/>
              </a:rPr>
              <a:t> </a:t>
            </a:r>
            <a:endParaRPr sz="1600" b="1" u="sng">
              <a:solidFill>
                <a:srgbClr val="434343"/>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ct val="100000"/>
              <a:buFont typeface="Arial"/>
              <a:buNone/>
            </a:pPr>
            <a:endParaRPr sz="1600">
              <a:solidFill>
                <a:srgbClr val="38761D"/>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ct val="100000"/>
              <a:buFont typeface="Arial"/>
              <a:buNone/>
            </a:pPr>
            <a:endParaRPr sz="1600">
              <a:solidFill>
                <a:srgbClr val="38761D"/>
              </a:solidFill>
              <a:latin typeface="Verdana"/>
              <a:ea typeface="Verdana"/>
              <a:cs typeface="Verdana"/>
              <a:sym typeface="Verdana"/>
            </a:endParaRPr>
          </a:p>
          <a:p>
            <a:pPr marL="0" lvl="0" indent="0" algn="ctr" rtl="0">
              <a:spcBef>
                <a:spcPts val="0"/>
              </a:spcBef>
              <a:spcAft>
                <a:spcPts val="0"/>
              </a:spcAft>
              <a:buClr>
                <a:schemeClr val="dk1"/>
              </a:buClr>
              <a:buSzPct val="100000"/>
              <a:buFont typeface="Arial"/>
              <a:buNone/>
            </a:pPr>
            <a:r>
              <a:rPr lang="en" sz="1600">
                <a:solidFill>
                  <a:srgbClr val="38761D"/>
                </a:solidFill>
                <a:latin typeface="Verdana"/>
                <a:ea typeface="Verdana"/>
                <a:cs typeface="Verdana"/>
                <a:sym typeface="Verdana"/>
              </a:rPr>
              <a:t>7+ Fruits/Veggies per day</a:t>
            </a:r>
            <a:endParaRPr sz="1600">
              <a:solidFill>
                <a:srgbClr val="38761D"/>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ct val="100000"/>
              <a:buFont typeface="Arial"/>
              <a:buNone/>
            </a:pPr>
            <a:endParaRPr sz="1600">
              <a:solidFill>
                <a:srgbClr val="38761D"/>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ct val="100000"/>
              <a:buFont typeface="Arial"/>
              <a:buNone/>
            </a:pPr>
            <a:r>
              <a:rPr lang="en" sz="1600">
                <a:solidFill>
                  <a:srgbClr val="38761D"/>
                </a:solidFill>
                <a:latin typeface="Verdana"/>
                <a:ea typeface="Verdana"/>
                <a:cs typeface="Verdana"/>
                <a:sym typeface="Verdana"/>
              </a:rPr>
              <a:t>Regular physical activity</a:t>
            </a:r>
            <a:endParaRPr sz="1600">
              <a:solidFill>
                <a:srgbClr val="38761D"/>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ct val="100000"/>
              <a:buFont typeface="Arial"/>
              <a:buNone/>
            </a:pPr>
            <a:endParaRPr sz="1600">
              <a:solidFill>
                <a:srgbClr val="38761D"/>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ct val="100000"/>
              <a:buFont typeface="Arial"/>
              <a:buNone/>
            </a:pPr>
            <a:r>
              <a:rPr lang="en" sz="1600">
                <a:solidFill>
                  <a:srgbClr val="38761D"/>
                </a:solidFill>
                <a:latin typeface="Verdana"/>
                <a:ea typeface="Verdana"/>
                <a:cs typeface="Verdana"/>
                <a:sym typeface="Verdana"/>
              </a:rPr>
              <a:t>Time in nature </a:t>
            </a:r>
            <a:endParaRPr sz="1600">
              <a:solidFill>
                <a:srgbClr val="38761D"/>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ct val="100000"/>
              <a:buFont typeface="Arial"/>
              <a:buNone/>
            </a:pPr>
            <a:endParaRPr sz="1600">
              <a:solidFill>
                <a:srgbClr val="38761D"/>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ct val="100000"/>
              <a:buFont typeface="Arial"/>
              <a:buNone/>
            </a:pPr>
            <a:r>
              <a:rPr lang="en" sz="1600">
                <a:solidFill>
                  <a:srgbClr val="38761D"/>
                </a:solidFill>
                <a:latin typeface="Verdana"/>
                <a:ea typeface="Verdana"/>
                <a:cs typeface="Verdana"/>
                <a:sym typeface="Verdana"/>
              </a:rPr>
              <a:t>Stress management</a:t>
            </a:r>
            <a:endParaRPr sz="1600">
              <a:solidFill>
                <a:srgbClr val="38761D"/>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ct val="100000"/>
              <a:buFont typeface="Arial"/>
              <a:buNone/>
            </a:pPr>
            <a:endParaRPr sz="1600">
              <a:solidFill>
                <a:srgbClr val="38761D"/>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ct val="100000"/>
              <a:buFont typeface="Arial"/>
              <a:buNone/>
            </a:pPr>
            <a:r>
              <a:rPr lang="en" sz="1600">
                <a:solidFill>
                  <a:srgbClr val="38761D"/>
                </a:solidFill>
                <a:latin typeface="Verdana"/>
                <a:ea typeface="Verdana"/>
                <a:cs typeface="Verdana"/>
                <a:sym typeface="Verdana"/>
              </a:rPr>
              <a:t>Connection with others </a:t>
            </a:r>
            <a:endParaRPr sz="1600">
              <a:solidFill>
                <a:srgbClr val="38761D"/>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ct val="100000"/>
              <a:buFont typeface="Arial"/>
              <a:buNone/>
            </a:pPr>
            <a:endParaRPr sz="1600">
              <a:solidFill>
                <a:srgbClr val="38761D"/>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ct val="100000"/>
              <a:buFont typeface="Arial"/>
              <a:buNone/>
            </a:pPr>
            <a:r>
              <a:rPr lang="en" sz="1600">
                <a:solidFill>
                  <a:srgbClr val="38761D"/>
                </a:solidFill>
                <a:latin typeface="Verdana"/>
                <a:ea typeface="Verdana"/>
                <a:cs typeface="Verdana"/>
                <a:sym typeface="Verdana"/>
              </a:rPr>
              <a:t>Improved sleep quality and quantity </a:t>
            </a:r>
            <a:endParaRPr sz="1600">
              <a:solidFill>
                <a:srgbClr val="38761D"/>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ct val="100000"/>
              <a:buFont typeface="Arial"/>
              <a:buNone/>
            </a:pPr>
            <a:endParaRPr sz="1600">
              <a:solidFill>
                <a:srgbClr val="38761D"/>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ct val="100000"/>
              <a:buFont typeface="Arial"/>
              <a:buNone/>
            </a:pPr>
            <a:r>
              <a:rPr lang="en" sz="1600">
                <a:solidFill>
                  <a:srgbClr val="38761D"/>
                </a:solidFill>
                <a:latin typeface="Verdana"/>
                <a:ea typeface="Verdana"/>
                <a:cs typeface="Verdana"/>
                <a:sym typeface="Verdana"/>
              </a:rPr>
              <a:t>Avoiding Risky Substances</a:t>
            </a:r>
            <a:endParaRPr sz="1600">
              <a:solidFill>
                <a:srgbClr val="38761D"/>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ct val="100000"/>
              <a:buFont typeface="Arial"/>
              <a:buNone/>
            </a:pPr>
            <a:endParaRPr sz="1600">
              <a:solidFill>
                <a:srgbClr val="38761D"/>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ct val="100000"/>
              <a:buFont typeface="Arial"/>
              <a:buNone/>
            </a:pPr>
            <a:endParaRPr sz="1600">
              <a:solidFill>
                <a:srgbClr val="38761D"/>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ct val="100000"/>
              <a:buFont typeface="Arial"/>
              <a:buNone/>
            </a:pPr>
            <a:r>
              <a:rPr lang="en" sz="1600" b="1">
                <a:solidFill>
                  <a:srgbClr val="38761D"/>
                </a:solidFill>
                <a:latin typeface="Verdana"/>
                <a:ea typeface="Verdana"/>
                <a:cs typeface="Verdana"/>
                <a:sym typeface="Verdana"/>
              </a:rPr>
              <a:t>AND</a:t>
            </a:r>
            <a:r>
              <a:rPr lang="en" sz="1600">
                <a:solidFill>
                  <a:srgbClr val="38761D"/>
                </a:solidFill>
                <a:latin typeface="Verdana"/>
                <a:ea typeface="Verdana"/>
                <a:cs typeface="Verdana"/>
                <a:sym typeface="Verdana"/>
              </a:rPr>
              <a:t> those with improved mood are more likely to practice healthy habits</a:t>
            </a:r>
            <a:endParaRPr sz="1600">
              <a:solidFill>
                <a:srgbClr val="38761D"/>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ct val="100000"/>
              <a:buFont typeface="Arial"/>
              <a:buNone/>
            </a:pPr>
            <a:endParaRPr sz="1600">
              <a:solidFill>
                <a:srgbClr val="38761D"/>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ct val="100000"/>
              <a:buFont typeface="Arial"/>
              <a:buNone/>
            </a:pPr>
            <a:endParaRPr sz="1600">
              <a:solidFill>
                <a:srgbClr val="38761D"/>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ct val="100000"/>
              <a:buFont typeface="Arial"/>
              <a:buNone/>
            </a:pPr>
            <a:endParaRPr sz="1600">
              <a:solidFill>
                <a:srgbClr val="38761D"/>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ct val="100000"/>
              <a:buFont typeface="Arial"/>
              <a:buNone/>
            </a:pPr>
            <a:endParaRPr sz="1600">
              <a:solidFill>
                <a:srgbClr val="38761D"/>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ct val="100000"/>
              <a:buFont typeface="Arial"/>
              <a:buNone/>
            </a:pPr>
            <a:endParaRPr sz="1600">
              <a:solidFill>
                <a:srgbClr val="434343"/>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ct val="100000"/>
              <a:buFont typeface="Arial"/>
              <a:buNone/>
            </a:pPr>
            <a:endParaRPr sz="1600">
              <a:solidFill>
                <a:srgbClr val="434343"/>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ct val="100000"/>
              <a:buFont typeface="Arial"/>
              <a:buNone/>
            </a:pPr>
            <a:endParaRPr sz="1600">
              <a:solidFill>
                <a:srgbClr val="434343"/>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ct val="68750"/>
              <a:buFont typeface="Arial"/>
              <a:buNone/>
            </a:pPr>
            <a:endParaRPr sz="1600">
              <a:solidFill>
                <a:srgbClr val="434343"/>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ct val="100000"/>
              <a:buFont typeface="Arial"/>
              <a:buNone/>
            </a:pPr>
            <a:endParaRPr sz="1800" b="0" i="0" u="none" strike="noStrike" cap="none">
              <a:solidFill>
                <a:srgbClr val="434343"/>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ct val="100000"/>
              <a:buFont typeface="Arial"/>
              <a:buNone/>
            </a:pPr>
            <a:endParaRPr sz="1600" b="0" i="0" u="none" strike="noStrike" cap="none">
              <a:solidFill>
                <a:srgbClr val="666666"/>
              </a:solidFill>
              <a:latin typeface="Arial"/>
              <a:ea typeface="Arial"/>
              <a:cs typeface="Arial"/>
              <a:sym typeface="Arial"/>
            </a:endParaRPr>
          </a:p>
        </p:txBody>
      </p:sp>
      <p:cxnSp>
        <p:nvCxnSpPr>
          <p:cNvPr id="687" name="Google Shape;687;p103"/>
          <p:cNvCxnSpPr/>
          <p:nvPr/>
        </p:nvCxnSpPr>
        <p:spPr>
          <a:xfrm rot="10800000" flipH="1">
            <a:off x="1048250" y="799400"/>
            <a:ext cx="9000" cy="9000"/>
          </a:xfrm>
          <a:prstGeom prst="straightConnector1">
            <a:avLst/>
          </a:prstGeom>
          <a:noFill/>
          <a:ln w="9525" cap="flat" cmpd="sng">
            <a:solidFill>
              <a:schemeClr val="dk2"/>
            </a:solidFill>
            <a:prstDash val="solid"/>
            <a:round/>
            <a:headEnd type="none" w="med" len="med"/>
            <a:tailEnd type="none" w="med" len="med"/>
          </a:ln>
        </p:spPr>
      </p:cxnSp>
      <p:pic>
        <p:nvPicPr>
          <p:cNvPr id="688" name="Google Shape;688;p103"/>
          <p:cNvPicPr preferRelativeResize="0"/>
          <p:nvPr/>
        </p:nvPicPr>
        <p:blipFill rotWithShape="1">
          <a:blip r:embed="rId3">
            <a:alphaModFix/>
          </a:blip>
          <a:srcRect r="9066"/>
          <a:stretch/>
        </p:blipFill>
        <p:spPr>
          <a:xfrm>
            <a:off x="477703" y="585000"/>
            <a:ext cx="4577247" cy="4309799"/>
          </a:xfrm>
          <a:prstGeom prst="rect">
            <a:avLst/>
          </a:prstGeom>
          <a:noFill/>
          <a:ln>
            <a:noFill/>
          </a:ln>
        </p:spPr>
      </p:pic>
      <p:sp>
        <p:nvSpPr>
          <p:cNvPr id="689" name="Google Shape;689;p103"/>
          <p:cNvSpPr txBox="1"/>
          <p:nvPr/>
        </p:nvSpPr>
        <p:spPr>
          <a:xfrm>
            <a:off x="1150850" y="0"/>
            <a:ext cx="45087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a:solidFill>
                  <a:srgbClr val="38761D"/>
                </a:solidFill>
                <a:latin typeface="Verdana"/>
                <a:ea typeface="Verdana"/>
                <a:cs typeface="Verdana"/>
                <a:sym typeface="Verdana"/>
              </a:rPr>
              <a:t>Synergy for the Win!</a:t>
            </a:r>
            <a:endParaRPr sz="2600">
              <a:solidFill>
                <a:srgbClr val="38761D"/>
              </a:solidFill>
              <a:latin typeface="Verdana"/>
              <a:ea typeface="Verdana"/>
              <a:cs typeface="Verdana"/>
              <a:sym typeface="Verdana"/>
            </a:endParaRPr>
          </a:p>
        </p:txBody>
      </p:sp>
      <p:sp>
        <p:nvSpPr>
          <p:cNvPr id="690" name="Google Shape;690;p103"/>
          <p:cNvSpPr/>
          <p:nvPr/>
        </p:nvSpPr>
        <p:spPr>
          <a:xfrm>
            <a:off x="1809500" y="668275"/>
            <a:ext cx="939600" cy="429000"/>
          </a:xfrm>
          <a:prstGeom prst="rightArrow">
            <a:avLst>
              <a:gd name="adj1" fmla="val 5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03"/>
          <p:cNvSpPr/>
          <p:nvPr/>
        </p:nvSpPr>
        <p:spPr>
          <a:xfrm>
            <a:off x="4334975" y="1315475"/>
            <a:ext cx="939600" cy="540300"/>
          </a:xfrm>
          <a:prstGeom prst="leftArrow">
            <a:avLst>
              <a:gd name="adj1" fmla="val 5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03"/>
          <p:cNvSpPr/>
          <p:nvPr/>
        </p:nvSpPr>
        <p:spPr>
          <a:xfrm>
            <a:off x="4430975" y="3441550"/>
            <a:ext cx="843600" cy="522600"/>
          </a:xfrm>
          <a:prstGeom prst="leftArrow">
            <a:avLst>
              <a:gd name="adj1" fmla="val 5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03"/>
          <p:cNvSpPr/>
          <p:nvPr/>
        </p:nvSpPr>
        <p:spPr>
          <a:xfrm>
            <a:off x="3137900" y="4225800"/>
            <a:ext cx="534600" cy="778800"/>
          </a:xfrm>
          <a:prstGeom prst="upArrow">
            <a:avLst>
              <a:gd name="adj1" fmla="val 5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03"/>
          <p:cNvSpPr/>
          <p:nvPr/>
        </p:nvSpPr>
        <p:spPr>
          <a:xfrm>
            <a:off x="213650" y="3167725"/>
            <a:ext cx="843600" cy="522600"/>
          </a:xfrm>
          <a:prstGeom prst="rightArrow">
            <a:avLst>
              <a:gd name="adj1" fmla="val 5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03"/>
          <p:cNvSpPr/>
          <p:nvPr/>
        </p:nvSpPr>
        <p:spPr>
          <a:xfrm>
            <a:off x="1147325" y="1472750"/>
            <a:ext cx="939600" cy="843600"/>
          </a:xfrm>
          <a:prstGeom prst="noSmoking">
            <a:avLst>
              <a:gd name="adj" fmla="val 1875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5"/>
                                        </p:tgtEl>
                                        <p:attrNameLst>
                                          <p:attrName>style.visibility</p:attrName>
                                        </p:attrNameLst>
                                      </p:cBhvr>
                                      <p:to>
                                        <p:strVal val="visible"/>
                                      </p:to>
                                    </p:set>
                                    <p:animEffect transition="in" filter="fade">
                                      <p:cBhvr>
                                        <p:cTn id="7" dur="1000"/>
                                        <p:tgtEl>
                                          <p:spTgt spid="6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90"/>
                                        </p:tgtEl>
                                        <p:attrNameLst>
                                          <p:attrName>style.visibility</p:attrName>
                                        </p:attrNameLst>
                                      </p:cBhvr>
                                      <p:to>
                                        <p:strVal val="visible"/>
                                      </p:to>
                                    </p:set>
                                    <p:animEffect transition="in" filter="fade">
                                      <p:cBhvr>
                                        <p:cTn id="12" dur="1000"/>
                                        <p:tgtEl>
                                          <p:spTgt spid="69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91"/>
                                        </p:tgtEl>
                                        <p:attrNameLst>
                                          <p:attrName>style.visibility</p:attrName>
                                        </p:attrNameLst>
                                      </p:cBhvr>
                                      <p:to>
                                        <p:strVal val="visible"/>
                                      </p:to>
                                    </p:set>
                                    <p:animEffect transition="in" filter="fade">
                                      <p:cBhvr>
                                        <p:cTn id="17" dur="1000"/>
                                        <p:tgtEl>
                                          <p:spTgt spid="69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92"/>
                                        </p:tgtEl>
                                        <p:attrNameLst>
                                          <p:attrName>style.visibility</p:attrName>
                                        </p:attrNameLst>
                                      </p:cBhvr>
                                      <p:to>
                                        <p:strVal val="visible"/>
                                      </p:to>
                                    </p:set>
                                    <p:animEffect transition="in" filter="fade">
                                      <p:cBhvr>
                                        <p:cTn id="22" dur="1000"/>
                                        <p:tgtEl>
                                          <p:spTgt spid="69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93"/>
                                        </p:tgtEl>
                                        <p:attrNameLst>
                                          <p:attrName>style.visibility</p:attrName>
                                        </p:attrNameLst>
                                      </p:cBhvr>
                                      <p:to>
                                        <p:strVal val="visible"/>
                                      </p:to>
                                    </p:set>
                                    <p:animEffect transition="in" filter="fade">
                                      <p:cBhvr>
                                        <p:cTn id="27" dur="1000"/>
                                        <p:tgtEl>
                                          <p:spTgt spid="69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94"/>
                                        </p:tgtEl>
                                        <p:attrNameLst>
                                          <p:attrName>style.visibility</p:attrName>
                                        </p:attrNameLst>
                                      </p:cBhvr>
                                      <p:to>
                                        <p:strVal val="visible"/>
                                      </p:to>
                                    </p:set>
                                    <p:animEffect transition="in" filter="fade">
                                      <p:cBhvr>
                                        <p:cTn id="32" dur="1000"/>
                                        <p:tgtEl>
                                          <p:spTgt spid="6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1" name="Google Shape;701;p104"/>
          <p:cNvSpPr txBox="1">
            <a:spLocks noGrp="1"/>
          </p:cNvSpPr>
          <p:nvPr>
            <p:ph type="subTitle" idx="1"/>
          </p:nvPr>
        </p:nvSpPr>
        <p:spPr>
          <a:xfrm>
            <a:off x="1143000" y="2701528"/>
            <a:ext cx="6858000" cy="12417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endParaRPr/>
          </a:p>
        </p:txBody>
      </p:sp>
      <p:pic>
        <p:nvPicPr>
          <p:cNvPr id="702" name="Google Shape;702;p104"/>
          <p:cNvPicPr preferRelativeResize="0"/>
          <p:nvPr/>
        </p:nvPicPr>
        <p:blipFill>
          <a:blip r:embed="rId3">
            <a:alphaModFix/>
          </a:blip>
          <a:stretch>
            <a:fillRect/>
          </a:stretch>
        </p:blipFill>
        <p:spPr>
          <a:xfrm>
            <a:off x="366963" y="841775"/>
            <a:ext cx="8410075" cy="4135475"/>
          </a:xfrm>
          <a:prstGeom prst="rect">
            <a:avLst/>
          </a:prstGeom>
          <a:noFill/>
          <a:ln>
            <a:noFill/>
          </a:ln>
        </p:spPr>
      </p:pic>
      <p:sp>
        <p:nvSpPr>
          <p:cNvPr id="703" name="Google Shape;703;p104"/>
          <p:cNvSpPr txBox="1"/>
          <p:nvPr/>
        </p:nvSpPr>
        <p:spPr>
          <a:xfrm>
            <a:off x="46250" y="203325"/>
            <a:ext cx="85896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3000"/>
              <a:buFont typeface="Arial"/>
              <a:buNone/>
            </a:pPr>
            <a:r>
              <a:rPr lang="en" sz="2500">
                <a:solidFill>
                  <a:srgbClr val="FF0000"/>
                </a:solidFill>
                <a:latin typeface="Verdana"/>
                <a:ea typeface="Verdana"/>
                <a:cs typeface="Verdana"/>
                <a:sym typeface="Verdana"/>
              </a:rPr>
              <a:t>Part 3</a:t>
            </a:r>
            <a:r>
              <a:rPr lang="en" sz="2500">
                <a:solidFill>
                  <a:srgbClr val="38761D"/>
                </a:solidFill>
                <a:latin typeface="Verdana"/>
                <a:ea typeface="Verdana"/>
                <a:cs typeface="Verdana"/>
                <a:sym typeface="Verdana"/>
              </a:rPr>
              <a:t>: Lifestyle Medicine Principles</a:t>
            </a:r>
            <a:endParaRPr sz="2500">
              <a:solidFill>
                <a:srgbClr val="38761D"/>
              </a:solidFill>
              <a:latin typeface="Verdana"/>
              <a:ea typeface="Verdana"/>
              <a:cs typeface="Verdana"/>
              <a:sym typeface="Verdana"/>
            </a:endParaRPr>
          </a:p>
        </p:txBody>
      </p:sp>
      <p:sp>
        <p:nvSpPr>
          <p:cNvPr id="704" name="Google Shape;704;p104"/>
          <p:cNvSpPr txBox="1"/>
          <p:nvPr/>
        </p:nvSpPr>
        <p:spPr>
          <a:xfrm>
            <a:off x="6318375" y="49525"/>
            <a:ext cx="2766000" cy="8313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a:solidFill>
                  <a:schemeClr val="dk1"/>
                </a:solidFill>
                <a:latin typeface="Verdana"/>
                <a:ea typeface="Verdana"/>
                <a:cs typeface="Verdana"/>
                <a:sym typeface="Verdana"/>
              </a:rPr>
              <a:t>Part 1: Predictable Flow</a:t>
            </a:r>
            <a:endParaRPr>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a:solidFill>
                  <a:schemeClr val="dk1"/>
                </a:solidFill>
                <a:latin typeface="Verdana"/>
                <a:ea typeface="Verdana"/>
                <a:cs typeface="Verdana"/>
                <a:sym typeface="Verdana"/>
              </a:rPr>
              <a:t>Part 2: Stage of Change/MI</a:t>
            </a:r>
            <a:endParaRPr>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a:solidFill>
                  <a:srgbClr val="FF0000"/>
                </a:solidFill>
                <a:latin typeface="Verdana"/>
                <a:ea typeface="Verdana"/>
                <a:cs typeface="Verdana"/>
                <a:sym typeface="Verdana"/>
              </a:rPr>
              <a:t>Part 3: LM Principles</a:t>
            </a:r>
            <a:endParaRPr>
              <a:solidFill>
                <a:srgbClr val="FF0000"/>
              </a:solidFill>
              <a:latin typeface="Verdana"/>
              <a:ea typeface="Verdana"/>
              <a:cs typeface="Verdana"/>
              <a:sym typeface="Verdana"/>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105"/>
          <p:cNvSpPr txBox="1">
            <a:spLocks noGrp="1"/>
          </p:cNvSpPr>
          <p:nvPr>
            <p:ph type="body" idx="1"/>
          </p:nvPr>
        </p:nvSpPr>
        <p:spPr>
          <a:xfrm>
            <a:off x="5107500" y="616275"/>
            <a:ext cx="3885600" cy="3407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endParaRPr sz="1900">
              <a:solidFill>
                <a:srgbClr val="434343"/>
              </a:solidFill>
            </a:endParaRPr>
          </a:p>
          <a:p>
            <a:pPr marL="0" lvl="0" indent="0" algn="l" rtl="0">
              <a:lnSpc>
                <a:spcPct val="100000"/>
              </a:lnSpc>
              <a:spcBef>
                <a:spcPts val="0"/>
              </a:spcBef>
              <a:spcAft>
                <a:spcPts val="0"/>
              </a:spcAft>
              <a:buSzPts val="1800"/>
              <a:buNone/>
            </a:pPr>
            <a:r>
              <a:rPr lang="en" sz="1800">
                <a:solidFill>
                  <a:srgbClr val="434343"/>
                </a:solidFill>
              </a:rPr>
              <a:t>Lifestyle factors account for 80% of disease and 50% of premature death.</a:t>
            </a:r>
            <a:endParaRPr sz="1800">
              <a:solidFill>
                <a:srgbClr val="434343"/>
              </a:solidFill>
            </a:endParaRPr>
          </a:p>
          <a:p>
            <a:pPr marL="0" lvl="0" indent="0" algn="l" rtl="0">
              <a:lnSpc>
                <a:spcPct val="100000"/>
              </a:lnSpc>
              <a:spcBef>
                <a:spcPts val="0"/>
              </a:spcBef>
              <a:spcAft>
                <a:spcPts val="0"/>
              </a:spcAft>
              <a:buSzPts val="1800"/>
              <a:buNone/>
            </a:pPr>
            <a:endParaRPr sz="1800">
              <a:solidFill>
                <a:srgbClr val="434343"/>
              </a:solidFill>
            </a:endParaRPr>
          </a:p>
          <a:p>
            <a:pPr marL="0" lvl="0" indent="0" algn="l" rtl="0">
              <a:lnSpc>
                <a:spcPct val="100000"/>
              </a:lnSpc>
              <a:spcBef>
                <a:spcPts val="0"/>
              </a:spcBef>
              <a:spcAft>
                <a:spcPts val="0"/>
              </a:spcAft>
              <a:buSzPts val="1800"/>
              <a:buNone/>
            </a:pPr>
            <a:r>
              <a:rPr lang="en" sz="1800">
                <a:solidFill>
                  <a:srgbClr val="434343"/>
                </a:solidFill>
              </a:rPr>
              <a:t>The </a:t>
            </a:r>
            <a:r>
              <a:rPr lang="en" sz="1800" u="sng">
                <a:solidFill>
                  <a:srgbClr val="434343"/>
                </a:solidFill>
              </a:rPr>
              <a:t>most impactful</a:t>
            </a:r>
            <a:r>
              <a:rPr lang="en" sz="1800">
                <a:solidFill>
                  <a:srgbClr val="434343"/>
                </a:solidFill>
              </a:rPr>
              <a:t> piece is moving away from the S.A.D (standard american diet) toward </a:t>
            </a:r>
            <a:r>
              <a:rPr lang="en" sz="1800">
                <a:solidFill>
                  <a:srgbClr val="38761D"/>
                </a:solidFill>
              </a:rPr>
              <a:t>whole food, plant-based nutrition</a:t>
            </a:r>
            <a:endParaRPr sz="1800">
              <a:solidFill>
                <a:srgbClr val="38761D"/>
              </a:solidFill>
            </a:endParaRPr>
          </a:p>
          <a:p>
            <a:pPr marL="0" lvl="0" indent="0" algn="l" rtl="0">
              <a:lnSpc>
                <a:spcPct val="100000"/>
              </a:lnSpc>
              <a:spcBef>
                <a:spcPts val="0"/>
              </a:spcBef>
              <a:spcAft>
                <a:spcPts val="0"/>
              </a:spcAft>
              <a:buSzPts val="1800"/>
              <a:buNone/>
            </a:pPr>
            <a:endParaRPr sz="1800">
              <a:solidFill>
                <a:srgbClr val="434343"/>
              </a:solidFill>
            </a:endParaRPr>
          </a:p>
          <a:p>
            <a:pPr marL="0" lvl="0" indent="0" algn="l" rtl="0">
              <a:lnSpc>
                <a:spcPct val="100000"/>
              </a:lnSpc>
              <a:spcBef>
                <a:spcPts val="0"/>
              </a:spcBef>
              <a:spcAft>
                <a:spcPts val="0"/>
              </a:spcAft>
              <a:buSzPts val="1800"/>
              <a:buNone/>
            </a:pPr>
            <a:endParaRPr sz="1900">
              <a:solidFill>
                <a:srgbClr val="434343"/>
              </a:solidFill>
            </a:endParaRPr>
          </a:p>
          <a:p>
            <a:pPr marL="0" lvl="0" indent="0" algn="l" rtl="0">
              <a:lnSpc>
                <a:spcPct val="100000"/>
              </a:lnSpc>
              <a:spcBef>
                <a:spcPts val="0"/>
              </a:spcBef>
              <a:spcAft>
                <a:spcPts val="0"/>
              </a:spcAft>
              <a:buSzPts val="1800"/>
              <a:buNone/>
            </a:pPr>
            <a:endParaRPr sz="1900">
              <a:solidFill>
                <a:srgbClr val="434343"/>
              </a:solidFill>
            </a:endParaRPr>
          </a:p>
          <a:p>
            <a:pPr marL="0" lvl="0" indent="0" algn="l" rtl="0">
              <a:lnSpc>
                <a:spcPct val="100000"/>
              </a:lnSpc>
              <a:spcBef>
                <a:spcPts val="0"/>
              </a:spcBef>
              <a:spcAft>
                <a:spcPts val="0"/>
              </a:spcAft>
              <a:buSzPts val="1800"/>
              <a:buNone/>
            </a:pPr>
            <a:endParaRPr sz="1400">
              <a:solidFill>
                <a:srgbClr val="000000"/>
              </a:solidFill>
              <a:latin typeface="Arial"/>
              <a:ea typeface="Arial"/>
              <a:cs typeface="Arial"/>
              <a:sym typeface="Arial"/>
            </a:endParaRPr>
          </a:p>
          <a:p>
            <a:pPr marL="0" lvl="0" indent="0" algn="l" rtl="0">
              <a:lnSpc>
                <a:spcPct val="100000"/>
              </a:lnSpc>
              <a:spcBef>
                <a:spcPts val="0"/>
              </a:spcBef>
              <a:spcAft>
                <a:spcPts val="0"/>
              </a:spcAft>
              <a:buSzPts val="1800"/>
              <a:buNone/>
            </a:pPr>
            <a:endParaRPr sz="1400">
              <a:solidFill>
                <a:srgbClr val="000000"/>
              </a:solidFill>
              <a:latin typeface="Arial"/>
              <a:ea typeface="Arial"/>
              <a:cs typeface="Arial"/>
              <a:sym typeface="Arial"/>
            </a:endParaRPr>
          </a:p>
          <a:p>
            <a:pPr marL="0" lvl="0" indent="0" algn="l" rtl="0">
              <a:lnSpc>
                <a:spcPct val="90000"/>
              </a:lnSpc>
              <a:spcBef>
                <a:spcPts val="1000"/>
              </a:spcBef>
              <a:spcAft>
                <a:spcPts val="0"/>
              </a:spcAft>
              <a:buSzPts val="1800"/>
              <a:buNone/>
            </a:pPr>
            <a:endParaRPr/>
          </a:p>
        </p:txBody>
      </p:sp>
      <p:pic>
        <p:nvPicPr>
          <p:cNvPr id="710" name="Google Shape;710;p105"/>
          <p:cNvPicPr preferRelativeResize="0"/>
          <p:nvPr/>
        </p:nvPicPr>
        <p:blipFill rotWithShape="1">
          <a:blip r:embed="rId3">
            <a:alphaModFix/>
          </a:blip>
          <a:srcRect r="9066"/>
          <a:stretch/>
        </p:blipFill>
        <p:spPr>
          <a:xfrm>
            <a:off x="296025" y="237825"/>
            <a:ext cx="4865525" cy="4483050"/>
          </a:xfrm>
          <a:prstGeom prst="rect">
            <a:avLst/>
          </a:prstGeom>
          <a:noFill/>
          <a:ln>
            <a:noFill/>
          </a:ln>
        </p:spPr>
      </p:pic>
      <p:sp>
        <p:nvSpPr>
          <p:cNvPr id="711" name="Google Shape;711;p105"/>
          <p:cNvSpPr/>
          <p:nvPr/>
        </p:nvSpPr>
        <p:spPr>
          <a:xfrm>
            <a:off x="296025" y="660125"/>
            <a:ext cx="2922048" cy="2643894"/>
          </a:xfrm>
          <a:prstGeom prst="irregularSeal1">
            <a:avLst/>
          </a:prstGeom>
          <a:noFill/>
          <a:ln w="2857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4343"/>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1"/>
                                        </p:tgtEl>
                                        <p:attrNameLst>
                                          <p:attrName>style.visibility</p:attrName>
                                        </p:attrNameLst>
                                      </p:cBhvr>
                                      <p:to>
                                        <p:strVal val="visible"/>
                                      </p:to>
                                    </p:set>
                                    <p:animEffect transition="in" filter="fade">
                                      <p:cBhvr>
                                        <p:cTn id="7" dur="1000"/>
                                        <p:tgtEl>
                                          <p:spTgt spid="7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106"/>
          <p:cNvSpPr txBox="1">
            <a:spLocks noGrp="1"/>
          </p:cNvSpPr>
          <p:nvPr>
            <p:ph type="title"/>
          </p:nvPr>
        </p:nvSpPr>
        <p:spPr>
          <a:xfrm>
            <a:off x="66600" y="32300"/>
            <a:ext cx="9036300" cy="7743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1100"/>
              <a:buFont typeface="Arial"/>
              <a:buNone/>
            </a:pPr>
            <a:r>
              <a:rPr lang="en" sz="2500">
                <a:solidFill>
                  <a:srgbClr val="38761D"/>
                </a:solidFill>
              </a:rPr>
              <a:t>Where DO people live the longest, healthiest lives?</a:t>
            </a:r>
            <a:r>
              <a:rPr lang="en" sz="2700">
                <a:solidFill>
                  <a:srgbClr val="38761D"/>
                </a:solidFill>
              </a:rPr>
              <a:t> </a:t>
            </a:r>
            <a:endParaRPr sz="4000"/>
          </a:p>
        </p:txBody>
      </p:sp>
      <p:sp>
        <p:nvSpPr>
          <p:cNvPr id="717" name="Google Shape;717;p106"/>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endParaRPr/>
          </a:p>
        </p:txBody>
      </p:sp>
      <p:pic>
        <p:nvPicPr>
          <p:cNvPr id="718" name="Google Shape;718;p106"/>
          <p:cNvPicPr preferRelativeResize="0"/>
          <p:nvPr/>
        </p:nvPicPr>
        <p:blipFill rotWithShape="1">
          <a:blip r:embed="rId3">
            <a:alphaModFix/>
          </a:blip>
          <a:srcRect/>
          <a:stretch/>
        </p:blipFill>
        <p:spPr>
          <a:xfrm>
            <a:off x="367425" y="949425"/>
            <a:ext cx="8239601" cy="3958701"/>
          </a:xfrm>
          <a:prstGeom prst="rect">
            <a:avLst/>
          </a:prstGeom>
          <a:noFill/>
          <a:ln>
            <a:noFill/>
          </a:ln>
        </p:spPr>
      </p:pic>
      <p:sp>
        <p:nvSpPr>
          <p:cNvPr id="719" name="Google Shape;719;p106"/>
          <p:cNvSpPr txBox="1"/>
          <p:nvPr/>
        </p:nvSpPr>
        <p:spPr>
          <a:xfrm>
            <a:off x="2235000" y="725275"/>
            <a:ext cx="4699500" cy="76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 sz="3800" b="1" i="0" u="none" strike="noStrike" cap="none">
                <a:solidFill>
                  <a:srgbClr val="1155CC"/>
                </a:solidFill>
                <a:latin typeface="Verdana"/>
                <a:ea typeface="Verdana"/>
                <a:cs typeface="Verdana"/>
                <a:sym typeface="Verdana"/>
              </a:rPr>
              <a:t>The Blue Zones</a:t>
            </a:r>
            <a:endParaRPr sz="3800" b="1" i="0" u="none" strike="noStrike" cap="none">
              <a:solidFill>
                <a:srgbClr val="1155CC"/>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9"/>
                                        </p:tgtEl>
                                        <p:attrNameLst>
                                          <p:attrName>style.visibility</p:attrName>
                                        </p:attrNameLst>
                                      </p:cBhvr>
                                      <p:to>
                                        <p:strVal val="visible"/>
                                      </p:to>
                                    </p:set>
                                    <p:animEffect transition="in" filter="fade">
                                      <p:cBhvr>
                                        <p:cTn id="7" dur="1000"/>
                                        <p:tgtEl>
                                          <p:spTgt spid="7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pic>
        <p:nvPicPr>
          <p:cNvPr id="725" name="Google Shape;725;p107"/>
          <p:cNvPicPr preferRelativeResize="0"/>
          <p:nvPr/>
        </p:nvPicPr>
        <p:blipFill rotWithShape="1">
          <a:blip r:embed="rId3">
            <a:alphaModFix/>
          </a:blip>
          <a:srcRect l="-500" t="5141" r="499" b="2709"/>
          <a:stretch/>
        </p:blipFill>
        <p:spPr>
          <a:xfrm>
            <a:off x="761750" y="352997"/>
            <a:ext cx="7886700" cy="4432078"/>
          </a:xfrm>
          <a:prstGeom prst="rect">
            <a:avLst/>
          </a:prstGeom>
          <a:noFill/>
          <a:ln>
            <a:noFill/>
          </a:ln>
        </p:spPr>
      </p:pic>
      <p:sp>
        <p:nvSpPr>
          <p:cNvPr id="726" name="Google Shape;726;p107"/>
          <p:cNvSpPr txBox="1"/>
          <p:nvPr/>
        </p:nvSpPr>
        <p:spPr>
          <a:xfrm>
            <a:off x="2930675" y="2094375"/>
            <a:ext cx="3448800" cy="1154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2100" b="1" i="1" u="none" strike="noStrike" cap="none">
                <a:solidFill>
                  <a:srgbClr val="434343"/>
                </a:solidFill>
                <a:highlight>
                  <a:srgbClr val="FFFF00"/>
                </a:highlight>
                <a:latin typeface="Verdana"/>
                <a:ea typeface="Verdana"/>
                <a:cs typeface="Verdana"/>
                <a:sym typeface="Verdana"/>
              </a:rPr>
              <a:t>We eat 800 more calories per day than the rest of the world</a:t>
            </a:r>
            <a:endParaRPr sz="2100" b="1" i="1" u="none" strike="noStrike" cap="none">
              <a:solidFill>
                <a:srgbClr val="434343"/>
              </a:solidFill>
              <a:highlight>
                <a:srgbClr val="FFFF00"/>
              </a:highlight>
              <a:latin typeface="Verdana"/>
              <a:ea typeface="Verdana"/>
              <a:cs typeface="Verdana"/>
              <a:sym typeface="Verdana"/>
            </a:endParaRPr>
          </a:p>
        </p:txBody>
      </p:sp>
      <p:sp>
        <p:nvSpPr>
          <p:cNvPr id="727" name="Google Shape;727;p107"/>
          <p:cNvSpPr txBox="1"/>
          <p:nvPr/>
        </p:nvSpPr>
        <p:spPr>
          <a:xfrm>
            <a:off x="327315" y="1562708"/>
            <a:ext cx="1702500" cy="4926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434343"/>
                </a:solidFill>
                <a:latin typeface="Verdana"/>
                <a:ea typeface="Verdana"/>
                <a:cs typeface="Verdana"/>
                <a:sym typeface="Verdana"/>
              </a:rPr>
              <a:t>&lt; 3% of Americans get enough fiber</a:t>
            </a:r>
            <a:endParaRPr sz="1000" b="1" i="0" u="none" strike="noStrike" cap="none">
              <a:solidFill>
                <a:srgbClr val="434343"/>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6"/>
                                        </p:tgtEl>
                                        <p:attrNameLst>
                                          <p:attrName>style.visibility</p:attrName>
                                        </p:attrNameLst>
                                      </p:cBhvr>
                                      <p:to>
                                        <p:strVal val="visible"/>
                                      </p:to>
                                    </p:set>
                                    <p:animEffect transition="in" filter="fade">
                                      <p:cBhvr>
                                        <p:cTn id="7" dur="1000"/>
                                        <p:tgtEl>
                                          <p:spTgt spid="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2" name="Google Shape;732;p108"/>
          <p:cNvSpPr txBox="1">
            <a:spLocks noGrp="1"/>
          </p:cNvSpPr>
          <p:nvPr>
            <p:ph type="title"/>
          </p:nvPr>
        </p:nvSpPr>
        <p:spPr>
          <a:xfrm>
            <a:off x="628650" y="-140580"/>
            <a:ext cx="7886700" cy="99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100"/>
              <a:buFont typeface="Arial"/>
              <a:buNone/>
            </a:pPr>
            <a:r>
              <a:rPr lang="en" sz="2400">
                <a:solidFill>
                  <a:srgbClr val="38761D"/>
                </a:solidFill>
              </a:rPr>
              <a:t>Dietary Quiz</a:t>
            </a:r>
            <a:endParaRPr/>
          </a:p>
        </p:txBody>
      </p:sp>
      <p:sp>
        <p:nvSpPr>
          <p:cNvPr id="733" name="Google Shape;733;p108"/>
          <p:cNvSpPr txBox="1">
            <a:spLocks noGrp="1"/>
          </p:cNvSpPr>
          <p:nvPr>
            <p:ph type="body" idx="1"/>
          </p:nvPr>
        </p:nvSpPr>
        <p:spPr>
          <a:xfrm>
            <a:off x="628663" y="808001"/>
            <a:ext cx="7886700" cy="4085100"/>
          </a:xfrm>
          <a:prstGeom prst="rect">
            <a:avLst/>
          </a:prstGeom>
        </p:spPr>
        <p:txBody>
          <a:bodyPr spcFirstLastPara="1" wrap="square" lIns="91425" tIns="45700" rIns="91425" bIns="45700" anchor="t" anchorCtr="0">
            <a:noAutofit/>
          </a:bodyPr>
          <a:lstStyle/>
          <a:p>
            <a:pPr marL="0" lvl="0" indent="0" algn="ctr" rtl="0">
              <a:lnSpc>
                <a:spcPct val="100000"/>
              </a:lnSpc>
              <a:spcBef>
                <a:spcPts val="0"/>
              </a:spcBef>
              <a:spcAft>
                <a:spcPts val="0"/>
              </a:spcAft>
              <a:buNone/>
            </a:pPr>
            <a:r>
              <a:rPr lang="en" sz="1800">
                <a:solidFill>
                  <a:srgbClr val="FF0000"/>
                </a:solidFill>
              </a:rPr>
              <a:t>What “staple foods” in the diets of US children are classified by the WHO in the </a:t>
            </a:r>
            <a:r>
              <a:rPr lang="en" sz="1800" u="sng">
                <a:solidFill>
                  <a:srgbClr val="FF0000"/>
                </a:solidFill>
              </a:rPr>
              <a:t>same</a:t>
            </a:r>
            <a:r>
              <a:rPr lang="en" sz="1800">
                <a:solidFill>
                  <a:srgbClr val="FF0000"/>
                </a:solidFill>
              </a:rPr>
              <a:t> category as asbestos and tobacco smoke? (Group 1 Carcinogens)</a:t>
            </a:r>
            <a:endParaRPr sz="1800">
              <a:solidFill>
                <a:srgbClr val="FF0000"/>
              </a:solidFill>
            </a:endParaRPr>
          </a:p>
          <a:p>
            <a:pPr marL="0" lvl="0" indent="0" algn="ctr" rtl="0">
              <a:lnSpc>
                <a:spcPct val="100000"/>
              </a:lnSpc>
              <a:spcBef>
                <a:spcPts val="0"/>
              </a:spcBef>
              <a:spcAft>
                <a:spcPts val="0"/>
              </a:spcAft>
              <a:buClr>
                <a:schemeClr val="dk1"/>
              </a:buClr>
              <a:buSzPts val="1100"/>
              <a:buFont typeface="Arial"/>
              <a:buNone/>
            </a:pPr>
            <a:endParaRPr sz="1800">
              <a:solidFill>
                <a:srgbClr val="FF0000"/>
              </a:solidFill>
            </a:endParaRPr>
          </a:p>
          <a:p>
            <a:pPr marL="0" lvl="0" indent="0" algn="ctr" rtl="0">
              <a:spcBef>
                <a:spcPts val="0"/>
              </a:spcBef>
              <a:spcAft>
                <a:spcPts val="0"/>
              </a:spcAft>
              <a:buNone/>
            </a:pPr>
            <a:r>
              <a:rPr lang="en" sz="1800">
                <a:solidFill>
                  <a:srgbClr val="FF9900"/>
                </a:solidFill>
              </a:rPr>
              <a:t>How early are fatty streaks seen in the arteries of US children?</a:t>
            </a:r>
            <a:endParaRPr sz="1800">
              <a:solidFill>
                <a:srgbClr val="FF9900"/>
              </a:solidFill>
            </a:endParaRPr>
          </a:p>
          <a:p>
            <a:pPr marL="0" lvl="0" indent="0" algn="ctr" rtl="0">
              <a:spcBef>
                <a:spcPts val="0"/>
              </a:spcBef>
              <a:spcAft>
                <a:spcPts val="0"/>
              </a:spcAft>
              <a:buNone/>
            </a:pPr>
            <a:endParaRPr sz="1800">
              <a:solidFill>
                <a:srgbClr val="FF9900"/>
              </a:solidFill>
            </a:endParaRPr>
          </a:p>
          <a:p>
            <a:pPr marL="0" lvl="0" indent="0" algn="ctr" rtl="0">
              <a:spcBef>
                <a:spcPts val="0"/>
              </a:spcBef>
              <a:spcAft>
                <a:spcPts val="0"/>
              </a:spcAft>
              <a:buNone/>
            </a:pPr>
            <a:r>
              <a:rPr lang="en" sz="1800">
                <a:solidFill>
                  <a:srgbClr val="38761D"/>
                </a:solidFill>
              </a:rPr>
              <a:t>What is the #1 Source of Saturated fat in the US?</a:t>
            </a:r>
            <a:endParaRPr sz="1800">
              <a:solidFill>
                <a:srgbClr val="38761D"/>
              </a:solidFill>
            </a:endParaRPr>
          </a:p>
          <a:p>
            <a:pPr marL="0" lvl="0" indent="0" algn="ctr" rtl="0">
              <a:spcBef>
                <a:spcPts val="0"/>
              </a:spcBef>
              <a:spcAft>
                <a:spcPts val="0"/>
              </a:spcAft>
              <a:buNone/>
            </a:pPr>
            <a:endParaRPr sz="1800">
              <a:solidFill>
                <a:srgbClr val="FF9900"/>
              </a:solidFill>
            </a:endParaRPr>
          </a:p>
          <a:p>
            <a:pPr marL="0" lvl="0" indent="0" algn="ctr" rtl="0">
              <a:lnSpc>
                <a:spcPct val="100000"/>
              </a:lnSpc>
              <a:spcBef>
                <a:spcPts val="0"/>
              </a:spcBef>
              <a:spcAft>
                <a:spcPts val="0"/>
              </a:spcAft>
              <a:buClr>
                <a:schemeClr val="dk1"/>
              </a:buClr>
              <a:buSzPts val="1100"/>
              <a:buFont typeface="Arial"/>
              <a:buNone/>
            </a:pPr>
            <a:r>
              <a:rPr lang="en" sz="1700">
                <a:solidFill>
                  <a:srgbClr val="1155CC"/>
                </a:solidFill>
              </a:rPr>
              <a:t>A recent study of 592,571 participants in UK and US linked __________ with lower risk of getting COVID-19 and lower risk of having severe disease after infection?</a:t>
            </a:r>
            <a:endParaRPr sz="1800">
              <a:solidFill>
                <a:srgbClr val="1155CC"/>
              </a:solidFill>
            </a:endParaRPr>
          </a:p>
          <a:p>
            <a:pPr marL="0" lvl="0" indent="0" algn="l" rtl="0">
              <a:spcBef>
                <a:spcPts val="0"/>
              </a:spcBef>
              <a:spcAft>
                <a:spcPts val="0"/>
              </a:spcAft>
              <a:buClr>
                <a:schemeClr val="dk1"/>
              </a:buClr>
              <a:buSzPts val="2400"/>
              <a:buFont typeface="Arial"/>
              <a:buNone/>
            </a:pPr>
            <a:endParaRPr/>
          </a:p>
        </p:txBody>
      </p:sp>
      <p:pic>
        <p:nvPicPr>
          <p:cNvPr id="734" name="Google Shape;734;p108"/>
          <p:cNvPicPr preferRelativeResize="0"/>
          <p:nvPr/>
        </p:nvPicPr>
        <p:blipFill>
          <a:blip r:embed="rId3">
            <a:alphaModFix/>
          </a:blip>
          <a:stretch>
            <a:fillRect/>
          </a:stretch>
        </p:blipFill>
        <p:spPr>
          <a:xfrm>
            <a:off x="3309938" y="4093003"/>
            <a:ext cx="2524125" cy="800100"/>
          </a:xfrm>
          <a:prstGeom prst="rect">
            <a:avLst/>
          </a:prstGeom>
          <a:noFill/>
          <a:ln>
            <a:noFill/>
          </a:ln>
        </p:spPr>
      </p:pic>
      <p:pic>
        <p:nvPicPr>
          <p:cNvPr id="735" name="Google Shape;735;p108"/>
          <p:cNvPicPr preferRelativeResize="0"/>
          <p:nvPr/>
        </p:nvPicPr>
        <p:blipFill>
          <a:blip r:embed="rId4">
            <a:alphaModFix/>
          </a:blip>
          <a:stretch>
            <a:fillRect/>
          </a:stretch>
        </p:blipFill>
        <p:spPr>
          <a:xfrm>
            <a:off x="6851225" y="3470100"/>
            <a:ext cx="1102478" cy="6229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3">
                                            <p:txEl>
                                              <p:pRg st="0" end="0"/>
                                            </p:txEl>
                                          </p:spTgt>
                                        </p:tgtEl>
                                        <p:attrNameLst>
                                          <p:attrName>style.visibility</p:attrName>
                                        </p:attrNameLst>
                                      </p:cBhvr>
                                      <p:to>
                                        <p:strVal val="visible"/>
                                      </p:to>
                                    </p:set>
                                    <p:animEffect transition="in" filter="fade">
                                      <p:cBhvr>
                                        <p:cTn id="7" dur="1000"/>
                                        <p:tgtEl>
                                          <p:spTgt spid="7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33">
                                            <p:txEl>
                                              <p:pRg st="1" end="1"/>
                                            </p:txEl>
                                          </p:spTgt>
                                        </p:tgtEl>
                                        <p:attrNameLst>
                                          <p:attrName>style.visibility</p:attrName>
                                        </p:attrNameLst>
                                      </p:cBhvr>
                                      <p:to>
                                        <p:strVal val="visible"/>
                                      </p:to>
                                    </p:set>
                                    <p:animEffect transition="in" filter="fade">
                                      <p:cBhvr>
                                        <p:cTn id="12" dur="1000"/>
                                        <p:tgtEl>
                                          <p:spTgt spid="73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33">
                                            <p:txEl>
                                              <p:pRg st="2" end="2"/>
                                            </p:txEl>
                                          </p:spTgt>
                                        </p:tgtEl>
                                        <p:attrNameLst>
                                          <p:attrName>style.visibility</p:attrName>
                                        </p:attrNameLst>
                                      </p:cBhvr>
                                      <p:to>
                                        <p:strVal val="visible"/>
                                      </p:to>
                                    </p:set>
                                    <p:animEffect transition="in" filter="fade">
                                      <p:cBhvr>
                                        <p:cTn id="17" dur="1000"/>
                                        <p:tgtEl>
                                          <p:spTgt spid="73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33">
                                            <p:txEl>
                                              <p:pRg st="3" end="3"/>
                                            </p:txEl>
                                          </p:spTgt>
                                        </p:tgtEl>
                                        <p:attrNameLst>
                                          <p:attrName>style.visibility</p:attrName>
                                        </p:attrNameLst>
                                      </p:cBhvr>
                                      <p:to>
                                        <p:strVal val="visible"/>
                                      </p:to>
                                    </p:set>
                                    <p:animEffect transition="in" filter="fade">
                                      <p:cBhvr>
                                        <p:cTn id="22" dur="1000"/>
                                        <p:tgtEl>
                                          <p:spTgt spid="73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33">
                                            <p:txEl>
                                              <p:pRg st="4" end="4"/>
                                            </p:txEl>
                                          </p:spTgt>
                                        </p:tgtEl>
                                        <p:attrNameLst>
                                          <p:attrName>style.visibility</p:attrName>
                                        </p:attrNameLst>
                                      </p:cBhvr>
                                      <p:to>
                                        <p:strVal val="visible"/>
                                      </p:to>
                                    </p:set>
                                    <p:animEffect transition="in" filter="fade">
                                      <p:cBhvr>
                                        <p:cTn id="27" dur="1000"/>
                                        <p:tgtEl>
                                          <p:spTgt spid="73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33">
                                            <p:txEl>
                                              <p:pRg st="5" end="5"/>
                                            </p:txEl>
                                          </p:spTgt>
                                        </p:tgtEl>
                                        <p:attrNameLst>
                                          <p:attrName>style.visibility</p:attrName>
                                        </p:attrNameLst>
                                      </p:cBhvr>
                                      <p:to>
                                        <p:strVal val="visible"/>
                                      </p:to>
                                    </p:set>
                                    <p:animEffect transition="in" filter="fade">
                                      <p:cBhvr>
                                        <p:cTn id="32" dur="1000"/>
                                        <p:tgtEl>
                                          <p:spTgt spid="73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33">
                                            <p:txEl>
                                              <p:pRg st="6" end="6"/>
                                            </p:txEl>
                                          </p:spTgt>
                                        </p:tgtEl>
                                        <p:attrNameLst>
                                          <p:attrName>style.visibility</p:attrName>
                                        </p:attrNameLst>
                                      </p:cBhvr>
                                      <p:to>
                                        <p:strVal val="visible"/>
                                      </p:to>
                                    </p:set>
                                    <p:animEffect transition="in" filter="fade">
                                      <p:cBhvr>
                                        <p:cTn id="37" dur="1000"/>
                                        <p:tgtEl>
                                          <p:spTgt spid="73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33">
                                            <p:txEl>
                                              <p:pRg st="7" end="7"/>
                                            </p:txEl>
                                          </p:spTgt>
                                        </p:tgtEl>
                                        <p:attrNameLst>
                                          <p:attrName>style.visibility</p:attrName>
                                        </p:attrNameLst>
                                      </p:cBhvr>
                                      <p:to>
                                        <p:strVal val="visible"/>
                                      </p:to>
                                    </p:set>
                                    <p:animEffect transition="in" filter="fade">
                                      <p:cBhvr>
                                        <p:cTn id="42" dur="1000"/>
                                        <p:tgtEl>
                                          <p:spTgt spid="73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75"/>
          <p:cNvSpPr txBox="1">
            <a:spLocks noGrp="1"/>
          </p:cNvSpPr>
          <p:nvPr>
            <p:ph type="title"/>
          </p:nvPr>
        </p:nvSpPr>
        <p:spPr>
          <a:xfrm>
            <a:off x="44400" y="98700"/>
            <a:ext cx="6516300" cy="604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 sz="2400">
                <a:solidFill>
                  <a:srgbClr val="38761D"/>
                </a:solidFill>
              </a:rPr>
              <a:t>The Challenge</a:t>
            </a:r>
            <a:endParaRPr sz="2400">
              <a:solidFill>
                <a:srgbClr val="38761D"/>
              </a:solidFill>
            </a:endParaRPr>
          </a:p>
        </p:txBody>
      </p:sp>
      <p:sp>
        <p:nvSpPr>
          <p:cNvPr id="447" name="Google Shape;447;p75"/>
          <p:cNvSpPr txBox="1">
            <a:spLocks noGrp="1"/>
          </p:cNvSpPr>
          <p:nvPr>
            <p:ph type="body" idx="1"/>
          </p:nvPr>
        </p:nvSpPr>
        <p:spPr>
          <a:xfrm>
            <a:off x="44400" y="846300"/>
            <a:ext cx="8940000" cy="3548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 sz="1600"/>
              <a:t>In adults, l</a:t>
            </a:r>
            <a:r>
              <a:rPr lang="en" sz="1600">
                <a:latin typeface="Verdana"/>
                <a:ea typeface="Verdana"/>
                <a:cs typeface="Verdana"/>
                <a:sym typeface="Verdana"/>
              </a:rPr>
              <a:t>ifestyle factors </a:t>
            </a:r>
            <a:r>
              <a:rPr lang="en" sz="1600"/>
              <a:t>(</a:t>
            </a:r>
            <a:r>
              <a:rPr lang="en" sz="1600">
                <a:latin typeface="Verdana"/>
                <a:ea typeface="Verdana"/>
                <a:cs typeface="Verdana"/>
                <a:sym typeface="Verdana"/>
              </a:rPr>
              <a:t>behaviors) account for</a:t>
            </a:r>
            <a:endParaRPr sz="1600">
              <a:latin typeface="Verdana"/>
              <a:ea typeface="Verdana"/>
              <a:cs typeface="Verdana"/>
              <a:sym typeface="Verdana"/>
            </a:endParaRPr>
          </a:p>
          <a:p>
            <a:pPr marL="457200" lvl="0" indent="-330200" algn="l" rtl="0">
              <a:lnSpc>
                <a:spcPct val="90000"/>
              </a:lnSpc>
              <a:spcBef>
                <a:spcPts val="1000"/>
              </a:spcBef>
              <a:spcAft>
                <a:spcPts val="0"/>
              </a:spcAft>
              <a:buSzPts val="1600"/>
              <a:buFont typeface="Verdana"/>
              <a:buChar char="•"/>
            </a:pPr>
            <a:r>
              <a:rPr lang="en" sz="1600">
                <a:latin typeface="Verdana"/>
                <a:ea typeface="Verdana"/>
                <a:cs typeface="Verdana"/>
                <a:sym typeface="Verdana"/>
              </a:rPr>
              <a:t>80-90% of heart disease and diabetes</a:t>
            </a:r>
            <a:endParaRPr sz="1600"/>
          </a:p>
          <a:p>
            <a:pPr marL="457200" lvl="0" indent="-330200" algn="l" rtl="0">
              <a:lnSpc>
                <a:spcPct val="90000"/>
              </a:lnSpc>
              <a:spcBef>
                <a:spcPts val="0"/>
              </a:spcBef>
              <a:spcAft>
                <a:spcPts val="0"/>
              </a:spcAft>
              <a:buSzPts val="1600"/>
              <a:buFont typeface="Verdana"/>
              <a:buChar char="•"/>
            </a:pPr>
            <a:r>
              <a:rPr lang="en" sz="1600">
                <a:latin typeface="Verdana"/>
                <a:ea typeface="Verdana"/>
                <a:cs typeface="Verdana"/>
                <a:sym typeface="Verdana"/>
              </a:rPr>
              <a:t>1/3 of cancer</a:t>
            </a:r>
            <a:r>
              <a:rPr lang="en" sz="1600"/>
              <a:t>s</a:t>
            </a:r>
            <a:endParaRPr sz="1600"/>
          </a:p>
          <a:p>
            <a:pPr marL="457200" lvl="0" indent="-330200" algn="l" rtl="0">
              <a:lnSpc>
                <a:spcPct val="90000"/>
              </a:lnSpc>
              <a:spcBef>
                <a:spcPts val="0"/>
              </a:spcBef>
              <a:spcAft>
                <a:spcPts val="0"/>
              </a:spcAft>
              <a:buSzPts val="1600"/>
              <a:buFont typeface="Verdana"/>
              <a:buChar char="•"/>
            </a:pPr>
            <a:r>
              <a:rPr lang="en" sz="1600"/>
              <a:t>1/2 of premature deaths</a:t>
            </a:r>
            <a:endParaRPr sz="1600"/>
          </a:p>
          <a:p>
            <a:pPr marL="0" lvl="0" indent="0" algn="l" rtl="0">
              <a:spcBef>
                <a:spcPts val="1000"/>
              </a:spcBef>
              <a:spcAft>
                <a:spcPts val="0"/>
              </a:spcAft>
              <a:buClr>
                <a:schemeClr val="dk1"/>
              </a:buClr>
              <a:buSzPts val="1800"/>
              <a:buFont typeface="Arial"/>
              <a:buNone/>
            </a:pPr>
            <a:endParaRPr sz="1600"/>
          </a:p>
          <a:p>
            <a:pPr marL="0" lvl="0" indent="0" algn="l" rtl="0">
              <a:spcBef>
                <a:spcPts val="1000"/>
              </a:spcBef>
              <a:spcAft>
                <a:spcPts val="0"/>
              </a:spcAft>
              <a:buClr>
                <a:schemeClr val="dk1"/>
              </a:buClr>
              <a:buSzPts val="1100"/>
              <a:buFont typeface="Arial"/>
              <a:buNone/>
            </a:pPr>
            <a:r>
              <a:rPr lang="en" sz="1600"/>
              <a:t>19.3% of US children are obese, 35.4% are overweight/obese combined</a:t>
            </a:r>
            <a:endParaRPr sz="1600"/>
          </a:p>
          <a:p>
            <a:pPr marL="457200" lvl="0" indent="-330200" algn="l" rtl="0">
              <a:spcBef>
                <a:spcPts val="1000"/>
              </a:spcBef>
              <a:spcAft>
                <a:spcPts val="0"/>
              </a:spcAft>
              <a:buSzPts val="1600"/>
              <a:buChar char="•"/>
            </a:pPr>
            <a:r>
              <a:rPr lang="en" sz="1600"/>
              <a:t>Rates of obesity </a:t>
            </a:r>
            <a:r>
              <a:rPr lang="en" sz="1600" u="sng"/>
              <a:t>doubled</a:t>
            </a:r>
            <a:r>
              <a:rPr lang="en" sz="1600"/>
              <a:t> during the covid pandemic</a:t>
            </a:r>
            <a:endParaRPr sz="1600"/>
          </a:p>
          <a:p>
            <a:pPr marL="457200" lvl="0" indent="-330200" algn="l" rtl="0">
              <a:spcBef>
                <a:spcPts val="0"/>
              </a:spcBef>
              <a:spcAft>
                <a:spcPts val="0"/>
              </a:spcAft>
              <a:buSzPts val="1600"/>
              <a:buChar char="•"/>
            </a:pPr>
            <a:r>
              <a:rPr lang="en" sz="1600"/>
              <a:t>Lifestyle factors are main driver of obesity in children</a:t>
            </a:r>
            <a:endParaRPr sz="1600"/>
          </a:p>
          <a:p>
            <a:pPr marL="457200" lvl="0" indent="-330200" algn="l" rtl="0">
              <a:spcBef>
                <a:spcPts val="0"/>
              </a:spcBef>
              <a:spcAft>
                <a:spcPts val="0"/>
              </a:spcAft>
              <a:buSzPts val="1600"/>
              <a:buChar char="•"/>
            </a:pPr>
            <a:r>
              <a:rPr lang="en" sz="1600"/>
              <a:t>Most children with obesity have at least 1 comorbid condition</a:t>
            </a:r>
            <a:endParaRPr sz="1600"/>
          </a:p>
          <a:p>
            <a:pPr marL="0" lvl="0" indent="0" algn="l" rtl="0">
              <a:spcBef>
                <a:spcPts val="1000"/>
              </a:spcBef>
              <a:spcAft>
                <a:spcPts val="0"/>
              </a:spcAft>
              <a:buClr>
                <a:schemeClr val="dk1"/>
              </a:buClr>
              <a:buSzPts val="1800"/>
              <a:buFont typeface="Arial"/>
              <a:buNone/>
            </a:pPr>
            <a:endParaRPr sz="1600">
              <a:solidFill>
                <a:srgbClr val="38761D"/>
              </a:solidFill>
            </a:endParaRPr>
          </a:p>
          <a:p>
            <a:pPr marL="0" lvl="0" indent="0" algn="l" rtl="0">
              <a:lnSpc>
                <a:spcPct val="100000"/>
              </a:lnSpc>
              <a:spcBef>
                <a:spcPts val="0"/>
              </a:spcBef>
              <a:spcAft>
                <a:spcPts val="0"/>
              </a:spcAft>
              <a:buClr>
                <a:schemeClr val="dk1"/>
              </a:buClr>
              <a:buSzPts val="1100"/>
              <a:buFont typeface="Arial"/>
              <a:buNone/>
            </a:pPr>
            <a:endParaRPr sz="1600"/>
          </a:p>
          <a:p>
            <a:pPr marL="0" lvl="0" indent="0" algn="l" rtl="0">
              <a:lnSpc>
                <a:spcPct val="90000"/>
              </a:lnSpc>
              <a:spcBef>
                <a:spcPts val="1000"/>
              </a:spcBef>
              <a:spcAft>
                <a:spcPts val="0"/>
              </a:spcAft>
              <a:buSzPts val="1800"/>
              <a:buNone/>
            </a:pPr>
            <a:endParaRPr sz="1600">
              <a:solidFill>
                <a:srgbClr val="434343"/>
              </a:solidFill>
            </a:endParaRPr>
          </a:p>
          <a:p>
            <a:pPr marL="0" lvl="0" indent="0" algn="l" rtl="0">
              <a:lnSpc>
                <a:spcPct val="90000"/>
              </a:lnSpc>
              <a:spcBef>
                <a:spcPts val="1000"/>
              </a:spcBef>
              <a:spcAft>
                <a:spcPts val="0"/>
              </a:spcAft>
              <a:buSzPts val="1800"/>
              <a:buNone/>
            </a:pPr>
            <a:endParaRPr sz="1600">
              <a:solidFill>
                <a:srgbClr val="434343"/>
              </a:solidFill>
            </a:endParaRPr>
          </a:p>
          <a:p>
            <a:pPr marL="0" lvl="0" indent="0" algn="l" rtl="0">
              <a:lnSpc>
                <a:spcPct val="90000"/>
              </a:lnSpc>
              <a:spcBef>
                <a:spcPts val="1000"/>
              </a:spcBef>
              <a:spcAft>
                <a:spcPts val="0"/>
              </a:spcAft>
              <a:buSzPts val="1800"/>
              <a:buNone/>
            </a:pPr>
            <a:endParaRPr sz="1800">
              <a:solidFill>
                <a:srgbClr val="434343"/>
              </a:solidFill>
              <a:latin typeface="Verdana"/>
              <a:ea typeface="Verdana"/>
              <a:cs typeface="Verdana"/>
              <a:sym typeface="Verdana"/>
            </a:endParaRPr>
          </a:p>
          <a:p>
            <a:pPr marL="0" lvl="0" indent="0" algn="l" rtl="0">
              <a:lnSpc>
                <a:spcPct val="90000"/>
              </a:lnSpc>
              <a:spcBef>
                <a:spcPts val="1000"/>
              </a:spcBef>
              <a:spcAft>
                <a:spcPts val="0"/>
              </a:spcAft>
              <a:buSzPts val="1800"/>
              <a:buNone/>
            </a:pPr>
            <a:endParaRPr sz="1800">
              <a:solidFill>
                <a:srgbClr val="434343"/>
              </a:solidFill>
            </a:endParaRPr>
          </a:p>
          <a:p>
            <a:pPr marL="0" lvl="0" indent="0" algn="l" rtl="0">
              <a:lnSpc>
                <a:spcPct val="90000"/>
              </a:lnSpc>
              <a:spcBef>
                <a:spcPts val="1000"/>
              </a:spcBef>
              <a:spcAft>
                <a:spcPts val="0"/>
              </a:spcAft>
              <a:buSzPts val="1800"/>
              <a:buNone/>
            </a:pPr>
            <a:endParaRPr sz="1100">
              <a:solidFill>
                <a:srgbClr val="434343"/>
              </a:solidFill>
              <a:latin typeface="Verdana"/>
              <a:ea typeface="Verdana"/>
              <a:cs typeface="Verdana"/>
              <a:sym typeface="Verdana"/>
            </a:endParaRPr>
          </a:p>
        </p:txBody>
      </p:sp>
      <p:pic>
        <p:nvPicPr>
          <p:cNvPr id="448" name="Google Shape;448;p75"/>
          <p:cNvPicPr preferRelativeResize="0"/>
          <p:nvPr/>
        </p:nvPicPr>
        <p:blipFill rotWithShape="1">
          <a:blip r:embed="rId3">
            <a:alphaModFix/>
          </a:blip>
          <a:srcRect l="-2210" t="-4970" r="2209" b="4970"/>
          <a:stretch/>
        </p:blipFill>
        <p:spPr>
          <a:xfrm>
            <a:off x="3038875" y="3877252"/>
            <a:ext cx="2524125" cy="800100"/>
          </a:xfrm>
          <a:prstGeom prst="rect">
            <a:avLst/>
          </a:prstGeom>
          <a:noFill/>
          <a:ln>
            <a:noFill/>
          </a:ln>
        </p:spPr>
      </p:pic>
      <p:pic>
        <p:nvPicPr>
          <p:cNvPr id="449" name="Google Shape;449;p75"/>
          <p:cNvPicPr preferRelativeResize="0"/>
          <p:nvPr/>
        </p:nvPicPr>
        <p:blipFill>
          <a:blip r:embed="rId4">
            <a:alphaModFix/>
          </a:blip>
          <a:stretch>
            <a:fillRect/>
          </a:stretch>
        </p:blipFill>
        <p:spPr>
          <a:xfrm>
            <a:off x="5980350" y="243600"/>
            <a:ext cx="2524125" cy="167852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109"/>
          <p:cNvSpPr txBox="1">
            <a:spLocks noGrp="1"/>
          </p:cNvSpPr>
          <p:nvPr>
            <p:ph type="title"/>
          </p:nvPr>
        </p:nvSpPr>
        <p:spPr>
          <a:xfrm>
            <a:off x="55725" y="0"/>
            <a:ext cx="8654700" cy="832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endParaRPr sz="3100">
              <a:solidFill>
                <a:srgbClr val="38761D"/>
              </a:solidFill>
            </a:endParaRPr>
          </a:p>
          <a:p>
            <a:pPr marL="0" lvl="0" indent="0" algn="l" rtl="0">
              <a:lnSpc>
                <a:spcPct val="90000"/>
              </a:lnSpc>
              <a:spcBef>
                <a:spcPts val="0"/>
              </a:spcBef>
              <a:spcAft>
                <a:spcPts val="0"/>
              </a:spcAft>
              <a:buClr>
                <a:schemeClr val="dk1"/>
              </a:buClr>
              <a:buSzPts val="1100"/>
              <a:buFont typeface="Arial"/>
              <a:buNone/>
            </a:pPr>
            <a:r>
              <a:rPr lang="en" sz="2400">
                <a:solidFill>
                  <a:srgbClr val="38761D"/>
                </a:solidFill>
              </a:rPr>
              <a:t>Whole Food Plant Based (WFPB) Nutrition</a:t>
            </a:r>
            <a:endParaRPr sz="2400">
              <a:solidFill>
                <a:srgbClr val="38761D"/>
              </a:solidFill>
            </a:endParaRPr>
          </a:p>
          <a:p>
            <a:pPr marL="0" lvl="0" indent="0" algn="l" rtl="0">
              <a:lnSpc>
                <a:spcPct val="90000"/>
              </a:lnSpc>
              <a:spcBef>
                <a:spcPts val="0"/>
              </a:spcBef>
              <a:spcAft>
                <a:spcPts val="0"/>
              </a:spcAft>
              <a:buSzPts val="1800"/>
              <a:buNone/>
            </a:pPr>
            <a:endParaRPr sz="3400">
              <a:solidFill>
                <a:srgbClr val="38761D"/>
              </a:solidFill>
            </a:endParaRPr>
          </a:p>
        </p:txBody>
      </p:sp>
      <p:sp>
        <p:nvSpPr>
          <p:cNvPr id="741" name="Google Shape;741;p109"/>
          <p:cNvSpPr txBox="1">
            <a:spLocks noGrp="1"/>
          </p:cNvSpPr>
          <p:nvPr>
            <p:ph type="body" idx="1"/>
          </p:nvPr>
        </p:nvSpPr>
        <p:spPr>
          <a:xfrm>
            <a:off x="55725" y="878800"/>
            <a:ext cx="8459400" cy="4176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 sz="2000">
                <a:solidFill>
                  <a:srgbClr val="38761D"/>
                </a:solidFill>
              </a:rPr>
              <a:t>Maximizes Whole Foods </a:t>
            </a:r>
            <a:endParaRPr sz="2000">
              <a:solidFill>
                <a:srgbClr val="38761D"/>
              </a:solidFill>
            </a:endParaRPr>
          </a:p>
          <a:p>
            <a:pPr marL="0" lvl="0" indent="0" algn="l" rtl="0">
              <a:lnSpc>
                <a:spcPct val="90000"/>
              </a:lnSpc>
              <a:spcBef>
                <a:spcPts val="1000"/>
              </a:spcBef>
              <a:spcAft>
                <a:spcPts val="0"/>
              </a:spcAft>
              <a:buSzPts val="1800"/>
              <a:buNone/>
            </a:pPr>
            <a:r>
              <a:rPr lang="en" sz="2000">
                <a:solidFill>
                  <a:srgbClr val="434343"/>
                </a:solidFill>
              </a:rPr>
              <a:t>As found in nature or minimally processed</a:t>
            </a:r>
            <a:endParaRPr sz="2500">
              <a:solidFill>
                <a:srgbClr val="38761D"/>
              </a:solidFill>
            </a:endParaRPr>
          </a:p>
          <a:p>
            <a:pPr marL="0" lvl="0" indent="0" algn="l" rtl="0">
              <a:lnSpc>
                <a:spcPct val="90000"/>
              </a:lnSpc>
              <a:spcBef>
                <a:spcPts val="1000"/>
              </a:spcBef>
              <a:spcAft>
                <a:spcPts val="0"/>
              </a:spcAft>
              <a:buSzPts val="1800"/>
              <a:buNone/>
            </a:pPr>
            <a:endParaRPr sz="2500">
              <a:solidFill>
                <a:srgbClr val="38761D"/>
              </a:solidFill>
            </a:endParaRPr>
          </a:p>
          <a:p>
            <a:pPr marL="0" lvl="0" indent="0" algn="l" rtl="0">
              <a:lnSpc>
                <a:spcPct val="90000"/>
              </a:lnSpc>
              <a:spcBef>
                <a:spcPts val="1000"/>
              </a:spcBef>
              <a:spcAft>
                <a:spcPts val="0"/>
              </a:spcAft>
              <a:buSzPts val="1800"/>
              <a:buNone/>
            </a:pPr>
            <a:r>
              <a:rPr lang="en" sz="2000">
                <a:solidFill>
                  <a:srgbClr val="38761D"/>
                </a:solidFill>
              </a:rPr>
              <a:t>95% Plant-Based</a:t>
            </a:r>
            <a:endParaRPr sz="2000">
              <a:solidFill>
                <a:srgbClr val="38761D"/>
              </a:solidFill>
            </a:endParaRPr>
          </a:p>
          <a:p>
            <a:pPr marL="0" lvl="0" indent="0" algn="l" rtl="0">
              <a:lnSpc>
                <a:spcPct val="90000"/>
              </a:lnSpc>
              <a:spcBef>
                <a:spcPts val="1000"/>
              </a:spcBef>
              <a:spcAft>
                <a:spcPts val="0"/>
              </a:spcAft>
              <a:buSzPts val="1800"/>
              <a:buNone/>
            </a:pPr>
            <a:r>
              <a:rPr lang="en" sz="2000">
                <a:solidFill>
                  <a:srgbClr val="434343"/>
                </a:solidFill>
              </a:rPr>
              <a:t>Veggies, Fruits</a:t>
            </a:r>
            <a:endParaRPr sz="2000">
              <a:solidFill>
                <a:srgbClr val="434343"/>
              </a:solidFill>
            </a:endParaRPr>
          </a:p>
          <a:p>
            <a:pPr marL="0" lvl="0" indent="0" algn="l" rtl="0">
              <a:lnSpc>
                <a:spcPct val="90000"/>
              </a:lnSpc>
              <a:spcBef>
                <a:spcPts val="1000"/>
              </a:spcBef>
              <a:spcAft>
                <a:spcPts val="0"/>
              </a:spcAft>
              <a:buSzPts val="1800"/>
              <a:buNone/>
            </a:pPr>
            <a:r>
              <a:rPr lang="en" sz="2000">
                <a:solidFill>
                  <a:srgbClr val="434343"/>
                </a:solidFill>
              </a:rPr>
              <a:t>Whole Grains</a:t>
            </a:r>
            <a:endParaRPr sz="2000">
              <a:solidFill>
                <a:srgbClr val="434343"/>
              </a:solidFill>
            </a:endParaRPr>
          </a:p>
          <a:p>
            <a:pPr marL="0" lvl="0" indent="0" algn="l" rtl="0">
              <a:lnSpc>
                <a:spcPct val="90000"/>
              </a:lnSpc>
              <a:spcBef>
                <a:spcPts val="1000"/>
              </a:spcBef>
              <a:spcAft>
                <a:spcPts val="0"/>
              </a:spcAft>
              <a:buSzPts val="1800"/>
              <a:buNone/>
            </a:pPr>
            <a:r>
              <a:rPr lang="en" sz="2000">
                <a:solidFill>
                  <a:srgbClr val="434343"/>
                </a:solidFill>
              </a:rPr>
              <a:t>Legumes (beans, pulses)</a:t>
            </a:r>
            <a:endParaRPr sz="2000">
              <a:solidFill>
                <a:srgbClr val="434343"/>
              </a:solidFill>
            </a:endParaRPr>
          </a:p>
          <a:p>
            <a:pPr marL="0" lvl="0" indent="0" algn="l" rtl="0">
              <a:lnSpc>
                <a:spcPct val="90000"/>
              </a:lnSpc>
              <a:spcBef>
                <a:spcPts val="1000"/>
              </a:spcBef>
              <a:spcAft>
                <a:spcPts val="0"/>
              </a:spcAft>
              <a:buSzPts val="1800"/>
              <a:buNone/>
            </a:pPr>
            <a:r>
              <a:rPr lang="en" sz="2000">
                <a:solidFill>
                  <a:srgbClr val="434343"/>
                </a:solidFill>
              </a:rPr>
              <a:t>Nuts, Seeds</a:t>
            </a:r>
            <a:endParaRPr sz="2000">
              <a:solidFill>
                <a:srgbClr val="434343"/>
              </a:solidFill>
            </a:endParaRPr>
          </a:p>
          <a:p>
            <a:pPr marL="0" lvl="0" indent="0" algn="l" rtl="0">
              <a:lnSpc>
                <a:spcPct val="90000"/>
              </a:lnSpc>
              <a:spcBef>
                <a:spcPts val="1000"/>
              </a:spcBef>
              <a:spcAft>
                <a:spcPts val="0"/>
              </a:spcAft>
              <a:buSzPts val="1800"/>
              <a:buNone/>
            </a:pPr>
            <a:r>
              <a:rPr lang="en" sz="2000">
                <a:solidFill>
                  <a:srgbClr val="434343"/>
                </a:solidFill>
              </a:rPr>
              <a:t>Herbs, Spices</a:t>
            </a:r>
            <a:endParaRPr sz="2000">
              <a:solidFill>
                <a:srgbClr val="434343"/>
              </a:solidFill>
            </a:endParaRPr>
          </a:p>
        </p:txBody>
      </p:sp>
      <p:pic>
        <p:nvPicPr>
          <p:cNvPr id="742" name="Google Shape;742;p109"/>
          <p:cNvPicPr preferRelativeResize="0"/>
          <p:nvPr/>
        </p:nvPicPr>
        <p:blipFill rotWithShape="1">
          <a:blip r:embed="rId3">
            <a:alphaModFix/>
          </a:blip>
          <a:srcRect/>
          <a:stretch/>
        </p:blipFill>
        <p:spPr>
          <a:xfrm>
            <a:off x="3538825" y="2353425"/>
            <a:ext cx="5336650" cy="23310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110"/>
          <p:cNvSpPr txBox="1">
            <a:spLocks noGrp="1"/>
          </p:cNvSpPr>
          <p:nvPr>
            <p:ph type="title"/>
          </p:nvPr>
        </p:nvSpPr>
        <p:spPr>
          <a:xfrm>
            <a:off x="111475" y="0"/>
            <a:ext cx="8853900" cy="717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endParaRPr sz="3100">
              <a:solidFill>
                <a:srgbClr val="38761D"/>
              </a:solidFill>
            </a:endParaRPr>
          </a:p>
          <a:p>
            <a:pPr marL="0" lvl="0" indent="0" algn="l" rtl="0">
              <a:lnSpc>
                <a:spcPct val="90000"/>
              </a:lnSpc>
              <a:spcBef>
                <a:spcPts val="0"/>
              </a:spcBef>
              <a:spcAft>
                <a:spcPts val="0"/>
              </a:spcAft>
              <a:buSzPts val="1800"/>
              <a:buNone/>
            </a:pPr>
            <a:endParaRPr sz="3100">
              <a:solidFill>
                <a:srgbClr val="38761D"/>
              </a:solidFill>
            </a:endParaRPr>
          </a:p>
          <a:p>
            <a:pPr marL="0" lvl="0" indent="0" algn="l" rtl="0">
              <a:lnSpc>
                <a:spcPct val="90000"/>
              </a:lnSpc>
              <a:spcBef>
                <a:spcPts val="0"/>
              </a:spcBef>
              <a:spcAft>
                <a:spcPts val="0"/>
              </a:spcAft>
              <a:buClr>
                <a:schemeClr val="dk1"/>
              </a:buClr>
              <a:buSzPts val="1100"/>
              <a:buFont typeface="Arial"/>
              <a:buNone/>
            </a:pPr>
            <a:r>
              <a:rPr lang="en" sz="2400">
                <a:solidFill>
                  <a:srgbClr val="38761D"/>
                </a:solidFill>
              </a:rPr>
              <a:t>Whole Food Plant Based (WFPB) Nutrition</a:t>
            </a:r>
            <a:endParaRPr sz="2400">
              <a:solidFill>
                <a:srgbClr val="38761D"/>
              </a:solidFill>
            </a:endParaRPr>
          </a:p>
          <a:p>
            <a:pPr marL="0" lvl="0" indent="0" algn="l" rtl="0">
              <a:lnSpc>
                <a:spcPct val="90000"/>
              </a:lnSpc>
              <a:spcBef>
                <a:spcPts val="0"/>
              </a:spcBef>
              <a:spcAft>
                <a:spcPts val="0"/>
              </a:spcAft>
              <a:buSzPts val="1800"/>
              <a:buNone/>
            </a:pPr>
            <a:endParaRPr sz="3100">
              <a:solidFill>
                <a:srgbClr val="434343"/>
              </a:solidFill>
            </a:endParaRPr>
          </a:p>
          <a:p>
            <a:pPr marL="0" lvl="0" indent="0" algn="l" rtl="0">
              <a:lnSpc>
                <a:spcPct val="90000"/>
              </a:lnSpc>
              <a:spcBef>
                <a:spcPts val="0"/>
              </a:spcBef>
              <a:spcAft>
                <a:spcPts val="0"/>
              </a:spcAft>
              <a:buSzPts val="1800"/>
              <a:buNone/>
            </a:pPr>
            <a:endParaRPr/>
          </a:p>
        </p:txBody>
      </p:sp>
      <p:sp>
        <p:nvSpPr>
          <p:cNvPr id="748" name="Google Shape;748;p110"/>
          <p:cNvSpPr txBox="1">
            <a:spLocks noGrp="1"/>
          </p:cNvSpPr>
          <p:nvPr>
            <p:ph type="body" idx="1"/>
          </p:nvPr>
        </p:nvSpPr>
        <p:spPr>
          <a:xfrm>
            <a:off x="111475" y="717900"/>
            <a:ext cx="8363700" cy="3707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 sz="2000">
                <a:solidFill>
                  <a:srgbClr val="38761D"/>
                </a:solidFill>
              </a:rPr>
              <a:t>Minimizes</a:t>
            </a:r>
            <a:r>
              <a:rPr lang="en" sz="2500">
                <a:solidFill>
                  <a:srgbClr val="38761D"/>
                </a:solidFill>
              </a:rPr>
              <a:t> </a:t>
            </a:r>
            <a:endParaRPr sz="2500">
              <a:solidFill>
                <a:srgbClr val="38761D"/>
              </a:solidFill>
            </a:endParaRPr>
          </a:p>
          <a:p>
            <a:pPr marL="0" lvl="0" indent="0" algn="l" rtl="0">
              <a:lnSpc>
                <a:spcPct val="90000"/>
              </a:lnSpc>
              <a:spcBef>
                <a:spcPts val="1000"/>
              </a:spcBef>
              <a:spcAft>
                <a:spcPts val="0"/>
              </a:spcAft>
              <a:buSzPts val="1800"/>
              <a:buNone/>
            </a:pPr>
            <a:r>
              <a:rPr lang="en" sz="2000">
                <a:solidFill>
                  <a:srgbClr val="434343"/>
                </a:solidFill>
              </a:rPr>
              <a:t>Highly processed foods and refined carbohydrates </a:t>
            </a:r>
            <a:endParaRPr sz="2000">
              <a:solidFill>
                <a:srgbClr val="434343"/>
              </a:solidFill>
            </a:endParaRPr>
          </a:p>
          <a:p>
            <a:pPr marL="0" lvl="0" indent="0" algn="l" rtl="0">
              <a:lnSpc>
                <a:spcPct val="90000"/>
              </a:lnSpc>
              <a:spcBef>
                <a:spcPts val="1000"/>
              </a:spcBef>
              <a:spcAft>
                <a:spcPts val="0"/>
              </a:spcAft>
              <a:buSzPts val="1800"/>
              <a:buNone/>
            </a:pPr>
            <a:r>
              <a:rPr lang="en" sz="2000">
                <a:solidFill>
                  <a:srgbClr val="434343"/>
                </a:solidFill>
              </a:rPr>
              <a:t>Salt and sugar (small amts for flavor only)</a:t>
            </a:r>
            <a:endParaRPr sz="2000">
              <a:solidFill>
                <a:srgbClr val="434343"/>
              </a:solidFill>
            </a:endParaRPr>
          </a:p>
          <a:p>
            <a:pPr marL="0" lvl="0" indent="0" algn="l" rtl="0">
              <a:lnSpc>
                <a:spcPct val="90000"/>
              </a:lnSpc>
              <a:spcBef>
                <a:spcPts val="1000"/>
              </a:spcBef>
              <a:spcAft>
                <a:spcPts val="0"/>
              </a:spcAft>
              <a:buSzPts val="1800"/>
              <a:buNone/>
            </a:pPr>
            <a:r>
              <a:rPr lang="en" sz="2000">
                <a:solidFill>
                  <a:srgbClr val="434343"/>
                </a:solidFill>
              </a:rPr>
              <a:t>Fats and oils</a:t>
            </a:r>
            <a:r>
              <a:rPr lang="en" sz="2100">
                <a:solidFill>
                  <a:srgbClr val="434343"/>
                </a:solidFill>
              </a:rPr>
              <a:t> </a:t>
            </a:r>
            <a:endParaRPr sz="2100">
              <a:solidFill>
                <a:srgbClr val="434343"/>
              </a:solidFill>
            </a:endParaRPr>
          </a:p>
          <a:p>
            <a:pPr marL="0" lvl="0" indent="0" algn="l" rtl="0">
              <a:lnSpc>
                <a:spcPct val="90000"/>
              </a:lnSpc>
              <a:spcBef>
                <a:spcPts val="1000"/>
              </a:spcBef>
              <a:spcAft>
                <a:spcPts val="0"/>
              </a:spcAft>
              <a:buSzPts val="1800"/>
              <a:buNone/>
            </a:pPr>
            <a:r>
              <a:rPr lang="en" sz="2100">
                <a:solidFill>
                  <a:srgbClr val="434343"/>
                </a:solidFill>
              </a:rPr>
              <a:t>Animal products </a:t>
            </a:r>
            <a:endParaRPr sz="2100">
              <a:solidFill>
                <a:srgbClr val="434343"/>
              </a:solidFill>
            </a:endParaRPr>
          </a:p>
          <a:p>
            <a:pPr marL="0" lvl="0" indent="457200" algn="l" rtl="0">
              <a:lnSpc>
                <a:spcPct val="90000"/>
              </a:lnSpc>
              <a:spcBef>
                <a:spcPts val="1000"/>
              </a:spcBef>
              <a:spcAft>
                <a:spcPts val="0"/>
              </a:spcAft>
              <a:buSzPts val="1800"/>
              <a:buNone/>
            </a:pPr>
            <a:r>
              <a:rPr lang="en" sz="2000">
                <a:solidFill>
                  <a:srgbClr val="434343"/>
                </a:solidFill>
              </a:rPr>
              <a:t>Meat </a:t>
            </a:r>
            <a:endParaRPr sz="2000">
              <a:solidFill>
                <a:srgbClr val="434343"/>
              </a:solidFill>
            </a:endParaRPr>
          </a:p>
          <a:p>
            <a:pPr marL="0" lvl="0" indent="457200" algn="l" rtl="0">
              <a:lnSpc>
                <a:spcPct val="90000"/>
              </a:lnSpc>
              <a:spcBef>
                <a:spcPts val="1000"/>
              </a:spcBef>
              <a:spcAft>
                <a:spcPts val="0"/>
              </a:spcAft>
              <a:buSzPts val="1800"/>
              <a:buNone/>
            </a:pPr>
            <a:r>
              <a:rPr lang="en" sz="2000">
                <a:solidFill>
                  <a:srgbClr val="434343"/>
                </a:solidFill>
              </a:rPr>
              <a:t>Dairy </a:t>
            </a:r>
            <a:endParaRPr sz="2000">
              <a:solidFill>
                <a:srgbClr val="434343"/>
              </a:solidFill>
            </a:endParaRPr>
          </a:p>
          <a:p>
            <a:pPr marL="0" lvl="0" indent="457200" algn="l" rtl="0">
              <a:lnSpc>
                <a:spcPct val="90000"/>
              </a:lnSpc>
              <a:spcBef>
                <a:spcPts val="1000"/>
              </a:spcBef>
              <a:spcAft>
                <a:spcPts val="0"/>
              </a:spcAft>
              <a:buSzPts val="1800"/>
              <a:buNone/>
            </a:pPr>
            <a:r>
              <a:rPr lang="en" sz="2000">
                <a:solidFill>
                  <a:srgbClr val="434343"/>
                </a:solidFill>
              </a:rPr>
              <a:t>Eggs</a:t>
            </a:r>
            <a:endParaRPr sz="2000">
              <a:solidFill>
                <a:srgbClr val="434343"/>
              </a:solidFill>
            </a:endParaRPr>
          </a:p>
          <a:p>
            <a:pPr marL="0" lvl="0" indent="0" algn="l" rtl="0">
              <a:lnSpc>
                <a:spcPct val="90000"/>
              </a:lnSpc>
              <a:spcBef>
                <a:spcPts val="1000"/>
              </a:spcBef>
              <a:spcAft>
                <a:spcPts val="0"/>
              </a:spcAft>
              <a:buSzPts val="1800"/>
              <a:buNone/>
            </a:pPr>
            <a:endParaRPr sz="2000">
              <a:solidFill>
                <a:srgbClr val="434343"/>
              </a:solidFill>
            </a:endParaRPr>
          </a:p>
          <a:p>
            <a:pPr marL="0" lvl="0" indent="0" algn="l" rtl="0">
              <a:lnSpc>
                <a:spcPct val="90000"/>
              </a:lnSpc>
              <a:spcBef>
                <a:spcPts val="1000"/>
              </a:spcBef>
              <a:spcAft>
                <a:spcPts val="0"/>
              </a:spcAft>
              <a:buSzPts val="1800"/>
              <a:buNone/>
            </a:pPr>
            <a:endParaRPr sz="1800">
              <a:solidFill>
                <a:srgbClr val="434343"/>
              </a:solidFill>
            </a:endParaRPr>
          </a:p>
        </p:txBody>
      </p:sp>
      <p:pic>
        <p:nvPicPr>
          <p:cNvPr id="749" name="Google Shape;749;p110"/>
          <p:cNvPicPr preferRelativeResize="0"/>
          <p:nvPr/>
        </p:nvPicPr>
        <p:blipFill rotWithShape="1">
          <a:blip r:embed="rId3">
            <a:alphaModFix/>
          </a:blip>
          <a:srcRect/>
          <a:stretch/>
        </p:blipFill>
        <p:spPr>
          <a:xfrm>
            <a:off x="6228200" y="2355725"/>
            <a:ext cx="2357675" cy="2431150"/>
          </a:xfrm>
          <a:prstGeom prst="rect">
            <a:avLst/>
          </a:prstGeom>
          <a:noFill/>
          <a:ln>
            <a:noFill/>
          </a:ln>
        </p:spPr>
      </p:pic>
      <p:sp>
        <p:nvSpPr>
          <p:cNvPr id="750" name="Google Shape;750;p110"/>
          <p:cNvSpPr txBox="1"/>
          <p:nvPr/>
        </p:nvSpPr>
        <p:spPr>
          <a:xfrm>
            <a:off x="6592600" y="1616300"/>
            <a:ext cx="4586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751" name="Google Shape;751;p110"/>
          <p:cNvSpPr txBox="1"/>
          <p:nvPr/>
        </p:nvSpPr>
        <p:spPr>
          <a:xfrm>
            <a:off x="6435763" y="1432325"/>
            <a:ext cx="2402700" cy="831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 sz="1300">
                <a:solidFill>
                  <a:schemeClr val="dk1"/>
                </a:solidFill>
                <a:highlight>
                  <a:srgbClr val="FFFF00"/>
                </a:highlight>
                <a:latin typeface="Verdana"/>
                <a:ea typeface="Verdana"/>
                <a:cs typeface="Verdana"/>
                <a:sym typeface="Verdana"/>
              </a:rPr>
              <a:t>If 95%, on</a:t>
            </a:r>
            <a:r>
              <a:rPr lang="en" sz="1300" b="0" i="0" u="none" strike="noStrike" cap="none">
                <a:solidFill>
                  <a:schemeClr val="dk1"/>
                </a:solidFill>
                <a:highlight>
                  <a:srgbClr val="FFFF00"/>
                </a:highlight>
                <a:latin typeface="Verdana"/>
                <a:ea typeface="Verdana"/>
                <a:cs typeface="Verdana"/>
                <a:sym typeface="Verdana"/>
              </a:rPr>
              <a:t>ly 5% calories from animal products = 2 oz &lt; 5x/month</a:t>
            </a:r>
            <a:r>
              <a:rPr lang="en" sz="1600" b="0" i="0" u="none" strike="noStrike" cap="none">
                <a:solidFill>
                  <a:schemeClr val="dk1"/>
                </a:solidFill>
                <a:highlight>
                  <a:srgbClr val="FFFF00"/>
                </a:highlight>
                <a:latin typeface="Verdana"/>
                <a:ea typeface="Verdana"/>
                <a:cs typeface="Verdana"/>
                <a:sym typeface="Verdana"/>
              </a:rPr>
              <a:t> </a:t>
            </a:r>
            <a:endParaRPr sz="1500" b="0" i="0" u="none" strike="noStrike" cap="none">
              <a:solidFill>
                <a:srgbClr val="000000"/>
              </a:solidFill>
              <a:latin typeface="Verdana"/>
              <a:ea typeface="Verdana"/>
              <a:cs typeface="Verdana"/>
              <a:sym typeface="Verdana"/>
            </a:endParaRPr>
          </a:p>
        </p:txBody>
      </p:sp>
      <p:pic>
        <p:nvPicPr>
          <p:cNvPr id="752" name="Google Shape;752;p110"/>
          <p:cNvPicPr preferRelativeResize="0"/>
          <p:nvPr/>
        </p:nvPicPr>
        <p:blipFill rotWithShape="1">
          <a:blip r:embed="rId4">
            <a:alphaModFix/>
          </a:blip>
          <a:srcRect l="-2210" t="-4970" r="2209" b="4970"/>
          <a:stretch/>
        </p:blipFill>
        <p:spPr>
          <a:xfrm>
            <a:off x="3213875" y="3859025"/>
            <a:ext cx="2524125" cy="8001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1"/>
                                        </p:tgtEl>
                                        <p:attrNameLst>
                                          <p:attrName>style.visibility</p:attrName>
                                        </p:attrNameLst>
                                      </p:cBhvr>
                                      <p:to>
                                        <p:strVal val="visible"/>
                                      </p:to>
                                    </p:set>
                                    <p:animEffect transition="in" filter="fade">
                                      <p:cBhvr>
                                        <p:cTn id="7" dur="1000"/>
                                        <p:tgtEl>
                                          <p:spTgt spid="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111"/>
          <p:cNvSpPr txBox="1">
            <a:spLocks noGrp="1"/>
          </p:cNvSpPr>
          <p:nvPr>
            <p:ph type="title"/>
          </p:nvPr>
        </p:nvSpPr>
        <p:spPr>
          <a:xfrm>
            <a:off x="345000" y="98700"/>
            <a:ext cx="8331000" cy="8115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 sz="2600">
                <a:solidFill>
                  <a:srgbClr val="38761D"/>
                </a:solidFill>
              </a:rPr>
              <a:t>Core Concepts of WFPB Nutrition</a:t>
            </a:r>
            <a:endParaRPr sz="2600">
              <a:solidFill>
                <a:srgbClr val="38761D"/>
              </a:solidFill>
            </a:endParaRPr>
          </a:p>
        </p:txBody>
      </p:sp>
      <p:sp>
        <p:nvSpPr>
          <p:cNvPr id="758" name="Google Shape;758;p111"/>
          <p:cNvSpPr txBox="1"/>
          <p:nvPr/>
        </p:nvSpPr>
        <p:spPr>
          <a:xfrm>
            <a:off x="0" y="910200"/>
            <a:ext cx="9021000" cy="27336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 sz="1700" b="0" i="0" u="none" strike="noStrike" cap="none">
                <a:solidFill>
                  <a:srgbClr val="212121"/>
                </a:solidFill>
                <a:latin typeface="Verdana"/>
                <a:ea typeface="Verdana"/>
                <a:cs typeface="Verdana"/>
                <a:sym typeface="Verdana"/>
              </a:rPr>
              <a:t>Higher plant intake is anti-inflammatory (nutrient rich)</a:t>
            </a:r>
            <a:endParaRPr sz="1700" b="0" i="0" u="none" strike="noStrike" cap="none">
              <a:solidFill>
                <a:srgbClr val="212121"/>
              </a:solidFill>
              <a:latin typeface="Verdana"/>
              <a:ea typeface="Verdana"/>
              <a:cs typeface="Verdana"/>
              <a:sym typeface="Verdana"/>
            </a:endParaRPr>
          </a:p>
          <a:p>
            <a:pPr marL="0" marR="0" lvl="0" indent="0" algn="l" rtl="0">
              <a:lnSpc>
                <a:spcPct val="90000"/>
              </a:lnSpc>
              <a:spcBef>
                <a:spcPts val="0"/>
              </a:spcBef>
              <a:spcAft>
                <a:spcPts val="0"/>
              </a:spcAft>
              <a:buClr>
                <a:srgbClr val="000000"/>
              </a:buClr>
              <a:buSzPts val="2400"/>
              <a:buFont typeface="Arial"/>
              <a:buNone/>
            </a:pPr>
            <a:endParaRPr sz="1700">
              <a:solidFill>
                <a:srgbClr val="212121"/>
              </a:solidFill>
              <a:latin typeface="Verdana"/>
              <a:ea typeface="Verdana"/>
              <a:cs typeface="Verdana"/>
              <a:sym typeface="Verdana"/>
            </a:endParaRPr>
          </a:p>
          <a:p>
            <a:pPr marL="0" marR="0" lvl="0" indent="0" algn="l" rtl="0">
              <a:lnSpc>
                <a:spcPct val="90000"/>
              </a:lnSpc>
              <a:spcBef>
                <a:spcPts val="0"/>
              </a:spcBef>
              <a:spcAft>
                <a:spcPts val="0"/>
              </a:spcAft>
              <a:buClr>
                <a:srgbClr val="000000"/>
              </a:buClr>
              <a:buSzPts val="2400"/>
              <a:buFont typeface="Arial"/>
              <a:buNone/>
            </a:pPr>
            <a:r>
              <a:rPr lang="en" sz="1700" b="0" i="0" u="none" strike="noStrike" cap="none">
                <a:solidFill>
                  <a:srgbClr val="212121"/>
                </a:solidFill>
                <a:latin typeface="Verdana"/>
                <a:ea typeface="Verdana"/>
                <a:cs typeface="Verdana"/>
                <a:sym typeface="Verdana"/>
              </a:rPr>
              <a:t>ONLY plants have fiber</a:t>
            </a:r>
            <a:endParaRPr sz="1700" b="0" i="0" u="none" strike="noStrike" cap="none">
              <a:solidFill>
                <a:srgbClr val="212121"/>
              </a:solidFill>
              <a:latin typeface="Verdana"/>
              <a:ea typeface="Verdana"/>
              <a:cs typeface="Verdana"/>
              <a:sym typeface="Verdana"/>
            </a:endParaRPr>
          </a:p>
          <a:p>
            <a:pPr marL="0" marR="0" lvl="0" indent="0" algn="l" rtl="0">
              <a:lnSpc>
                <a:spcPct val="90000"/>
              </a:lnSpc>
              <a:spcBef>
                <a:spcPts val="0"/>
              </a:spcBef>
              <a:spcAft>
                <a:spcPts val="0"/>
              </a:spcAft>
              <a:buClr>
                <a:srgbClr val="000000"/>
              </a:buClr>
              <a:buSzPts val="2400"/>
              <a:buFont typeface="Arial"/>
              <a:buNone/>
            </a:pPr>
            <a:endParaRPr sz="1700">
              <a:solidFill>
                <a:srgbClr val="212121"/>
              </a:solidFill>
              <a:latin typeface="Verdana"/>
              <a:ea typeface="Verdana"/>
              <a:cs typeface="Verdana"/>
              <a:sym typeface="Verdana"/>
            </a:endParaRPr>
          </a:p>
          <a:p>
            <a:pPr marL="0" lvl="0" indent="0" algn="l" rtl="0">
              <a:lnSpc>
                <a:spcPct val="90000"/>
              </a:lnSpc>
              <a:spcBef>
                <a:spcPts val="0"/>
              </a:spcBef>
              <a:spcAft>
                <a:spcPts val="0"/>
              </a:spcAft>
              <a:buClr>
                <a:schemeClr val="dk1"/>
              </a:buClr>
              <a:buSzPts val="2400"/>
              <a:buFont typeface="Arial"/>
              <a:buNone/>
            </a:pPr>
            <a:r>
              <a:rPr lang="en" sz="1700">
                <a:solidFill>
                  <a:srgbClr val="212121"/>
                </a:solidFill>
                <a:latin typeface="Verdana"/>
                <a:ea typeface="Verdana"/>
                <a:cs typeface="Verdana"/>
                <a:sym typeface="Verdana"/>
              </a:rPr>
              <a:t>ONLY animal products have cholesterol</a:t>
            </a:r>
            <a:endParaRPr sz="1700">
              <a:solidFill>
                <a:srgbClr val="212121"/>
              </a:solidFill>
              <a:latin typeface="Verdana"/>
              <a:ea typeface="Verdana"/>
              <a:cs typeface="Verdana"/>
              <a:sym typeface="Verdana"/>
            </a:endParaRPr>
          </a:p>
          <a:p>
            <a:pPr marL="0" marR="0" lvl="0" indent="0" algn="l" rtl="0">
              <a:lnSpc>
                <a:spcPct val="90000"/>
              </a:lnSpc>
              <a:spcBef>
                <a:spcPts val="0"/>
              </a:spcBef>
              <a:spcAft>
                <a:spcPts val="0"/>
              </a:spcAft>
              <a:buClr>
                <a:srgbClr val="000000"/>
              </a:buClr>
              <a:buSzPts val="2400"/>
              <a:buFont typeface="Arial"/>
              <a:buNone/>
            </a:pPr>
            <a:endParaRPr sz="1700">
              <a:solidFill>
                <a:srgbClr val="212121"/>
              </a:solidFill>
              <a:latin typeface="Verdana"/>
              <a:ea typeface="Verdana"/>
              <a:cs typeface="Verdana"/>
              <a:sym typeface="Verdana"/>
            </a:endParaRPr>
          </a:p>
          <a:p>
            <a:pPr marL="0" marR="0" lvl="0" indent="0" algn="l" rtl="0">
              <a:lnSpc>
                <a:spcPct val="90000"/>
              </a:lnSpc>
              <a:spcBef>
                <a:spcPts val="0"/>
              </a:spcBef>
              <a:spcAft>
                <a:spcPts val="0"/>
              </a:spcAft>
              <a:buClr>
                <a:srgbClr val="000000"/>
              </a:buClr>
              <a:buSzPts val="2400"/>
              <a:buFont typeface="Arial"/>
              <a:buNone/>
            </a:pPr>
            <a:r>
              <a:rPr lang="en" sz="1700" b="0" i="0" u="none" strike="noStrike" cap="none">
                <a:solidFill>
                  <a:srgbClr val="212121"/>
                </a:solidFill>
                <a:latin typeface="Verdana"/>
                <a:ea typeface="Verdana"/>
                <a:cs typeface="Verdana"/>
                <a:sym typeface="Verdana"/>
              </a:rPr>
              <a:t>Plants have healthier fats (excluding coconut and palm oil)</a:t>
            </a:r>
            <a:endParaRPr sz="1700" b="0" i="0" u="none" strike="noStrike" cap="none">
              <a:solidFill>
                <a:srgbClr val="212121"/>
              </a:solidFill>
              <a:latin typeface="Verdana"/>
              <a:ea typeface="Verdana"/>
              <a:cs typeface="Verdana"/>
              <a:sym typeface="Verdana"/>
            </a:endParaRPr>
          </a:p>
          <a:p>
            <a:pPr marL="0" marR="0" lvl="0" indent="0" algn="l" rtl="0">
              <a:lnSpc>
                <a:spcPct val="90000"/>
              </a:lnSpc>
              <a:spcBef>
                <a:spcPts val="0"/>
              </a:spcBef>
              <a:spcAft>
                <a:spcPts val="0"/>
              </a:spcAft>
              <a:buClr>
                <a:srgbClr val="000000"/>
              </a:buClr>
              <a:buSzPts val="2400"/>
              <a:buFont typeface="Arial"/>
              <a:buNone/>
            </a:pPr>
            <a:endParaRPr sz="1700">
              <a:solidFill>
                <a:srgbClr val="212121"/>
              </a:solidFill>
              <a:latin typeface="Verdana"/>
              <a:ea typeface="Verdana"/>
              <a:cs typeface="Verdana"/>
              <a:sym typeface="Verdana"/>
            </a:endParaRPr>
          </a:p>
          <a:p>
            <a:pPr marL="0" marR="0" lvl="0" indent="0" algn="l" rtl="0">
              <a:lnSpc>
                <a:spcPct val="90000"/>
              </a:lnSpc>
              <a:spcBef>
                <a:spcPts val="0"/>
              </a:spcBef>
              <a:spcAft>
                <a:spcPts val="0"/>
              </a:spcAft>
              <a:buClr>
                <a:srgbClr val="000000"/>
              </a:buClr>
              <a:buSzPts val="2400"/>
              <a:buFont typeface="Arial"/>
              <a:buNone/>
            </a:pPr>
            <a:endParaRPr sz="2400" b="0" i="0" u="none" strike="noStrike" cap="none">
              <a:solidFill>
                <a:srgbClr val="434343"/>
              </a:solidFill>
              <a:latin typeface="Verdana"/>
              <a:ea typeface="Verdana"/>
              <a:cs typeface="Verdana"/>
              <a:sym typeface="Verdana"/>
            </a:endParaRPr>
          </a:p>
          <a:p>
            <a:pPr marL="0" marR="0" lvl="0" indent="0" algn="l" rtl="0">
              <a:lnSpc>
                <a:spcPct val="90000"/>
              </a:lnSpc>
              <a:spcBef>
                <a:spcPts val="0"/>
              </a:spcBef>
              <a:spcAft>
                <a:spcPts val="0"/>
              </a:spcAft>
              <a:buClr>
                <a:srgbClr val="000000"/>
              </a:buClr>
              <a:buSzPts val="2400"/>
              <a:buFont typeface="Arial"/>
              <a:buNone/>
            </a:pPr>
            <a:endParaRPr sz="2400" b="0" i="0" u="none" strike="noStrike" cap="none">
              <a:solidFill>
                <a:srgbClr val="434343"/>
              </a:solidFill>
              <a:latin typeface="Verdana"/>
              <a:ea typeface="Verdana"/>
              <a:cs typeface="Verdana"/>
              <a:sym typeface="Verdana"/>
            </a:endParaRPr>
          </a:p>
        </p:txBody>
      </p:sp>
      <p:sp>
        <p:nvSpPr>
          <p:cNvPr id="759" name="Google Shape;759;p111"/>
          <p:cNvSpPr txBox="1"/>
          <p:nvPr/>
        </p:nvSpPr>
        <p:spPr>
          <a:xfrm>
            <a:off x="2544000" y="2830775"/>
            <a:ext cx="4209600" cy="1015800"/>
          </a:xfrm>
          <a:prstGeom prst="rect">
            <a:avLst/>
          </a:prstGeom>
          <a:noFill/>
          <a:ln w="28575" cap="flat" cmpd="sng">
            <a:solidFill>
              <a:srgbClr val="FFFF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500" i="0" u="none" strike="noStrike" cap="none">
                <a:solidFill>
                  <a:srgbClr val="548135"/>
                </a:solidFill>
                <a:latin typeface="Verdana"/>
                <a:ea typeface="Verdana"/>
                <a:cs typeface="Verdana"/>
                <a:sym typeface="Verdana"/>
              </a:rPr>
              <a:t>A plant-based diet ALONE decreases</a:t>
            </a:r>
            <a:r>
              <a:rPr lang="en" sz="1500" i="0" u="none" strike="noStrike" cap="none">
                <a:solidFill>
                  <a:srgbClr val="000000"/>
                </a:solidFill>
                <a:latin typeface="Verdana"/>
                <a:ea typeface="Verdana"/>
                <a:cs typeface="Verdana"/>
                <a:sym typeface="Verdana"/>
              </a:rPr>
              <a:t>:</a:t>
            </a:r>
            <a:br>
              <a:rPr lang="en" sz="1500" i="0" u="none" strike="noStrike" cap="none">
                <a:solidFill>
                  <a:srgbClr val="000000"/>
                </a:solidFill>
                <a:latin typeface="Verdana"/>
                <a:ea typeface="Verdana"/>
                <a:cs typeface="Verdana"/>
                <a:sym typeface="Verdana"/>
              </a:rPr>
            </a:br>
            <a:r>
              <a:rPr lang="en" sz="1500" i="0" u="none" strike="noStrike" cap="none">
                <a:solidFill>
                  <a:srgbClr val="000000"/>
                </a:solidFill>
                <a:latin typeface="Verdana"/>
                <a:ea typeface="Verdana"/>
                <a:cs typeface="Verdana"/>
                <a:sym typeface="Verdana"/>
              </a:rPr>
              <a:t>CAD by 40%</a:t>
            </a:r>
            <a:endParaRPr sz="1100">
              <a:latin typeface="Verdana"/>
              <a:ea typeface="Verdana"/>
              <a:cs typeface="Verdana"/>
              <a:sym typeface="Verdana"/>
            </a:endParaRPr>
          </a:p>
          <a:p>
            <a:pPr marL="0" marR="0" lvl="0" indent="0" algn="ctr" rtl="0">
              <a:lnSpc>
                <a:spcPct val="100000"/>
              </a:lnSpc>
              <a:spcBef>
                <a:spcPts val="0"/>
              </a:spcBef>
              <a:spcAft>
                <a:spcPts val="0"/>
              </a:spcAft>
              <a:buNone/>
            </a:pPr>
            <a:r>
              <a:rPr lang="en" sz="1500" i="0" u="none" strike="noStrike" cap="none">
                <a:solidFill>
                  <a:srgbClr val="000000"/>
                </a:solidFill>
                <a:latin typeface="Verdana"/>
                <a:ea typeface="Verdana"/>
                <a:cs typeface="Verdana"/>
                <a:sym typeface="Verdana"/>
              </a:rPr>
              <a:t>cerebral vascular disease by 29%  </a:t>
            </a:r>
            <a:endParaRPr sz="1100">
              <a:latin typeface="Verdana"/>
              <a:ea typeface="Verdana"/>
              <a:cs typeface="Verdana"/>
              <a:sym typeface="Verdana"/>
            </a:endParaRPr>
          </a:p>
          <a:p>
            <a:pPr marL="0" marR="0" lvl="0" indent="0" algn="ctr" rtl="0">
              <a:lnSpc>
                <a:spcPct val="100000"/>
              </a:lnSpc>
              <a:spcBef>
                <a:spcPts val="0"/>
              </a:spcBef>
              <a:spcAft>
                <a:spcPts val="0"/>
              </a:spcAft>
              <a:buNone/>
            </a:pPr>
            <a:r>
              <a:rPr lang="en" sz="1500" i="0" u="none" strike="noStrike" cap="none">
                <a:solidFill>
                  <a:srgbClr val="000000"/>
                </a:solidFill>
                <a:latin typeface="Verdana"/>
                <a:ea typeface="Verdana"/>
                <a:cs typeface="Verdana"/>
                <a:sym typeface="Verdana"/>
              </a:rPr>
              <a:t>metabolic syndrome/T2D by 50%</a:t>
            </a:r>
            <a:endParaRPr sz="1100">
              <a:latin typeface="Verdana"/>
              <a:ea typeface="Verdana"/>
              <a:cs typeface="Verdana"/>
              <a:sym typeface="Verdana"/>
            </a:endParaRPr>
          </a:p>
        </p:txBody>
      </p:sp>
      <p:pic>
        <p:nvPicPr>
          <p:cNvPr id="760" name="Google Shape;760;p111"/>
          <p:cNvPicPr preferRelativeResize="0"/>
          <p:nvPr/>
        </p:nvPicPr>
        <p:blipFill rotWithShape="1">
          <a:blip r:embed="rId3">
            <a:alphaModFix/>
          </a:blip>
          <a:srcRect l="-2210" t="-4970" r="2209" b="4970"/>
          <a:stretch/>
        </p:blipFill>
        <p:spPr>
          <a:xfrm>
            <a:off x="2944048" y="4028895"/>
            <a:ext cx="2524125" cy="8001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pic>
        <p:nvPicPr>
          <p:cNvPr id="767" name="Google Shape;767;p112"/>
          <p:cNvPicPr preferRelativeResize="0"/>
          <p:nvPr/>
        </p:nvPicPr>
        <p:blipFill rotWithShape="1">
          <a:blip r:embed="rId3">
            <a:alphaModFix/>
          </a:blip>
          <a:srcRect r="1526"/>
          <a:stretch/>
        </p:blipFill>
        <p:spPr>
          <a:xfrm>
            <a:off x="1169325" y="43325"/>
            <a:ext cx="6179599" cy="4589299"/>
          </a:xfrm>
          <a:prstGeom prst="rect">
            <a:avLst/>
          </a:prstGeom>
          <a:noFill/>
          <a:ln>
            <a:noFill/>
          </a:ln>
        </p:spPr>
      </p:pic>
      <p:sp>
        <p:nvSpPr>
          <p:cNvPr id="768" name="Google Shape;768;p112"/>
          <p:cNvSpPr txBox="1"/>
          <p:nvPr/>
        </p:nvSpPr>
        <p:spPr>
          <a:xfrm>
            <a:off x="273825" y="2048400"/>
            <a:ext cx="14343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 sz="2000" b="1" i="0" u="none" strike="noStrike" cap="none">
                <a:solidFill>
                  <a:srgbClr val="1B638F"/>
                </a:solidFill>
                <a:latin typeface="Verdana"/>
                <a:ea typeface="Verdana"/>
                <a:cs typeface="Verdana"/>
                <a:sym typeface="Verdana"/>
              </a:rPr>
              <a:t>“S.A.D.”</a:t>
            </a:r>
            <a:endParaRPr sz="1700" b="1" i="0" u="none" strike="noStrike" cap="none">
              <a:solidFill>
                <a:srgbClr val="000000"/>
              </a:solidFill>
              <a:latin typeface="Verdana"/>
              <a:ea typeface="Verdana"/>
              <a:cs typeface="Verdana"/>
              <a:sym typeface="Verdana"/>
            </a:endParaRPr>
          </a:p>
        </p:txBody>
      </p:sp>
      <p:sp>
        <p:nvSpPr>
          <p:cNvPr id="769" name="Google Shape;769;p112"/>
          <p:cNvSpPr/>
          <p:nvPr/>
        </p:nvSpPr>
        <p:spPr>
          <a:xfrm>
            <a:off x="4643650" y="3781975"/>
            <a:ext cx="2800800" cy="915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0" name="Google Shape;770;p112"/>
          <p:cNvSpPr txBox="1"/>
          <p:nvPr/>
        </p:nvSpPr>
        <p:spPr>
          <a:xfrm>
            <a:off x="1138050" y="4448000"/>
            <a:ext cx="6867900" cy="4617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r>
              <a:rPr lang="en" sz="1600">
                <a:solidFill>
                  <a:schemeClr val="dk1"/>
                </a:solidFill>
                <a:highlight>
                  <a:srgbClr val="FFFF00"/>
                </a:highlight>
                <a:latin typeface="Verdana"/>
                <a:ea typeface="Verdana"/>
                <a:cs typeface="Verdana"/>
                <a:sym typeface="Verdana"/>
              </a:rPr>
              <a:t>Improving health and longevity in a dose-response manner </a:t>
            </a:r>
            <a:r>
              <a:rPr lang="en" sz="2000">
                <a:solidFill>
                  <a:schemeClr val="dk1"/>
                </a:solidFill>
                <a:highlight>
                  <a:srgbClr val="FFFF00"/>
                </a:highlight>
                <a:latin typeface="Verdana"/>
                <a:ea typeface="Verdana"/>
                <a:cs typeface="Verdana"/>
                <a:sym typeface="Verdana"/>
              </a:rPr>
              <a:t>→</a:t>
            </a:r>
            <a:endParaRPr>
              <a:solidFill>
                <a:schemeClr val="dk1"/>
              </a:solidFill>
              <a:highlight>
                <a:srgbClr val="FFFF00"/>
              </a:highlight>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pic>
        <p:nvPicPr>
          <p:cNvPr id="775" name="Google Shape;775;p113"/>
          <p:cNvPicPr preferRelativeResize="0"/>
          <p:nvPr/>
        </p:nvPicPr>
        <p:blipFill rotWithShape="1">
          <a:blip r:embed="rId3">
            <a:alphaModFix/>
          </a:blip>
          <a:srcRect/>
          <a:stretch/>
        </p:blipFill>
        <p:spPr>
          <a:xfrm rot="-5400000">
            <a:off x="378912" y="109013"/>
            <a:ext cx="4426800" cy="4685025"/>
          </a:xfrm>
          <a:prstGeom prst="rect">
            <a:avLst/>
          </a:prstGeom>
          <a:noFill/>
          <a:ln>
            <a:noFill/>
          </a:ln>
        </p:spPr>
      </p:pic>
      <p:sp>
        <p:nvSpPr>
          <p:cNvPr id="776" name="Google Shape;776;p113"/>
          <p:cNvSpPr txBox="1"/>
          <p:nvPr/>
        </p:nvSpPr>
        <p:spPr>
          <a:xfrm>
            <a:off x="5254500" y="1248875"/>
            <a:ext cx="3765000" cy="19302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r>
              <a:rPr lang="en" sz="1800" b="1">
                <a:solidFill>
                  <a:schemeClr val="dk1"/>
                </a:solidFill>
                <a:latin typeface="Verdana"/>
                <a:ea typeface="Verdana"/>
                <a:cs typeface="Verdana"/>
                <a:sym typeface="Verdana"/>
              </a:rPr>
              <a:t>Academy of Nutrition and Dietetics</a:t>
            </a:r>
            <a:r>
              <a:rPr lang="en" sz="1800">
                <a:solidFill>
                  <a:schemeClr val="dk1"/>
                </a:solidFill>
                <a:latin typeface="Verdana"/>
                <a:ea typeface="Verdana"/>
                <a:cs typeface="Verdana"/>
                <a:sym typeface="Verdana"/>
              </a:rPr>
              <a:t>: </a:t>
            </a:r>
            <a:r>
              <a:rPr lang="en" sz="1500">
                <a:solidFill>
                  <a:srgbClr val="434343"/>
                </a:solidFill>
                <a:highlight>
                  <a:srgbClr val="FFFF00"/>
                </a:highlight>
                <a:latin typeface="Verdana"/>
                <a:ea typeface="Verdana"/>
                <a:cs typeface="Verdana"/>
                <a:sym typeface="Verdana"/>
              </a:rPr>
              <a:t>Well-planned</a:t>
            </a:r>
            <a:r>
              <a:rPr lang="en" sz="1500">
                <a:solidFill>
                  <a:srgbClr val="434343"/>
                </a:solidFill>
                <a:latin typeface="Verdana"/>
                <a:ea typeface="Verdana"/>
                <a:cs typeface="Verdana"/>
                <a:sym typeface="Verdana"/>
              </a:rPr>
              <a:t> vegetarian/vegan diets are appropriate for individuals during all stages of the life cycle, including </a:t>
            </a:r>
            <a:r>
              <a:rPr lang="en" sz="1500" b="1">
                <a:solidFill>
                  <a:srgbClr val="38761D"/>
                </a:solidFill>
                <a:latin typeface="Verdana"/>
                <a:ea typeface="Verdana"/>
                <a:cs typeface="Verdana"/>
                <a:sym typeface="Verdana"/>
              </a:rPr>
              <a:t>pregnancy, lactation,</a:t>
            </a:r>
            <a:r>
              <a:rPr lang="en" sz="1500">
                <a:solidFill>
                  <a:schemeClr val="dk1"/>
                </a:solidFill>
                <a:latin typeface="Verdana"/>
                <a:ea typeface="Verdana"/>
                <a:cs typeface="Verdana"/>
                <a:sym typeface="Verdana"/>
              </a:rPr>
              <a:t> </a:t>
            </a:r>
            <a:r>
              <a:rPr lang="en" sz="1500" b="1">
                <a:solidFill>
                  <a:srgbClr val="38761D"/>
                </a:solidFill>
                <a:latin typeface="Verdana"/>
                <a:ea typeface="Verdana"/>
                <a:cs typeface="Verdana"/>
                <a:sym typeface="Verdana"/>
              </a:rPr>
              <a:t>infancy, childhood, adolescence, and for athletes</a:t>
            </a:r>
            <a:r>
              <a:rPr lang="en" sz="1500">
                <a:solidFill>
                  <a:srgbClr val="38761D"/>
                </a:solidFill>
                <a:latin typeface="Verdana"/>
                <a:ea typeface="Verdana"/>
                <a:cs typeface="Verdana"/>
                <a:sym typeface="Verdana"/>
              </a:rPr>
              <a:t>.</a:t>
            </a:r>
            <a:r>
              <a:rPr lang="en" sz="1500">
                <a:solidFill>
                  <a:schemeClr val="dk1"/>
                </a:solidFill>
                <a:latin typeface="Verdana"/>
                <a:ea typeface="Verdana"/>
                <a:cs typeface="Verdana"/>
                <a:sym typeface="Verdana"/>
              </a:rPr>
              <a:t> </a:t>
            </a:r>
            <a:r>
              <a:rPr lang="en" sz="1100">
                <a:solidFill>
                  <a:schemeClr val="dk1"/>
                </a:solidFill>
                <a:latin typeface="Verdana"/>
                <a:ea typeface="Verdana"/>
                <a:cs typeface="Verdana"/>
                <a:sym typeface="Verdana"/>
              </a:rPr>
              <a:t>2016</a:t>
            </a:r>
            <a:endParaRPr sz="1100">
              <a:solidFill>
                <a:schemeClr val="dk1"/>
              </a:solidFill>
              <a:latin typeface="Verdana"/>
              <a:ea typeface="Verdana"/>
              <a:cs typeface="Verdana"/>
              <a:sym typeface="Verdana"/>
            </a:endParaRPr>
          </a:p>
        </p:txBody>
      </p:sp>
      <p:sp>
        <p:nvSpPr>
          <p:cNvPr id="777" name="Google Shape;777;p113"/>
          <p:cNvSpPr txBox="1"/>
          <p:nvPr/>
        </p:nvSpPr>
        <p:spPr>
          <a:xfrm>
            <a:off x="5402500" y="508800"/>
            <a:ext cx="33675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a:solidFill>
                  <a:srgbClr val="6AA84F"/>
                </a:solidFill>
                <a:latin typeface="Verdana"/>
                <a:ea typeface="Verdana"/>
                <a:cs typeface="Verdana"/>
                <a:sym typeface="Verdana"/>
              </a:rPr>
              <a:t>Wide Endorsement</a:t>
            </a:r>
            <a:endParaRPr sz="2500">
              <a:solidFill>
                <a:srgbClr val="6AA84F"/>
              </a:solidFill>
              <a:latin typeface="Verdana"/>
              <a:ea typeface="Verdana"/>
              <a:cs typeface="Verdana"/>
              <a:sym typeface="Verdana"/>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p114"/>
          <p:cNvSpPr txBox="1"/>
          <p:nvPr/>
        </p:nvSpPr>
        <p:spPr>
          <a:xfrm>
            <a:off x="35400" y="58975"/>
            <a:ext cx="90732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 sz="2400">
                <a:solidFill>
                  <a:srgbClr val="38761D"/>
                </a:solidFill>
                <a:latin typeface="Verdana"/>
                <a:ea typeface="Verdana"/>
                <a:cs typeface="Verdana"/>
                <a:sym typeface="Verdana"/>
              </a:rPr>
              <a:t>Message of </a:t>
            </a:r>
            <a:r>
              <a:rPr lang="en" sz="2400" b="0" i="0" u="none" strike="noStrike" cap="none">
                <a:solidFill>
                  <a:srgbClr val="38761D"/>
                </a:solidFill>
                <a:latin typeface="Verdana"/>
                <a:ea typeface="Verdana"/>
                <a:cs typeface="Verdana"/>
                <a:sym typeface="Verdana"/>
              </a:rPr>
              <a:t>WFPB Nutrition</a:t>
            </a:r>
            <a:endParaRPr sz="2400" b="0" i="0" u="none" strike="noStrike" cap="none">
              <a:solidFill>
                <a:srgbClr val="38761D"/>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6AA84F"/>
              </a:solidFill>
              <a:latin typeface="Verdana"/>
              <a:ea typeface="Verdana"/>
              <a:cs typeface="Verdana"/>
              <a:sym typeface="Verdana"/>
            </a:endParaRPr>
          </a:p>
        </p:txBody>
      </p:sp>
      <p:sp>
        <p:nvSpPr>
          <p:cNvPr id="783" name="Google Shape;783;p114"/>
          <p:cNvSpPr txBox="1"/>
          <p:nvPr/>
        </p:nvSpPr>
        <p:spPr>
          <a:xfrm>
            <a:off x="35400" y="643875"/>
            <a:ext cx="5577900" cy="4725300"/>
          </a:xfrm>
          <a:prstGeom prst="rect">
            <a:avLst/>
          </a:prstGeom>
          <a:noFill/>
          <a:ln>
            <a:noFill/>
          </a:ln>
        </p:spPr>
        <p:txBody>
          <a:bodyPr spcFirstLastPara="1" wrap="square" lIns="91425" tIns="91425" rIns="91425" bIns="91425" anchor="t" anchorCtr="0">
            <a:spAutoFit/>
          </a:bodyPr>
          <a:lstStyle/>
          <a:p>
            <a:pPr marL="0" marR="0" lvl="0" indent="457200" algn="l" rtl="0">
              <a:lnSpc>
                <a:spcPct val="100000"/>
              </a:lnSpc>
              <a:spcBef>
                <a:spcPts val="0"/>
              </a:spcBef>
              <a:spcAft>
                <a:spcPts val="0"/>
              </a:spcAft>
              <a:buClr>
                <a:srgbClr val="000000"/>
              </a:buClr>
              <a:buSzPts val="2300"/>
              <a:buFont typeface="Arial"/>
              <a:buNone/>
            </a:pPr>
            <a:endParaRPr sz="23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rgbClr val="434343"/>
                </a:solidFill>
                <a:latin typeface="Verdana"/>
                <a:ea typeface="Verdana"/>
                <a:cs typeface="Verdana"/>
                <a:sym typeface="Verdana"/>
              </a:rPr>
              <a:t>Nourishment</a:t>
            </a:r>
            <a:r>
              <a:rPr lang="en" sz="2000" b="0" i="0" u="none" strike="noStrike" cap="none">
                <a:solidFill>
                  <a:srgbClr val="38761D"/>
                </a:solidFill>
                <a:latin typeface="Verdana"/>
                <a:ea typeface="Verdana"/>
                <a:cs typeface="Verdana"/>
                <a:sym typeface="Verdana"/>
              </a:rPr>
              <a:t> </a:t>
            </a:r>
            <a:r>
              <a:rPr lang="en" sz="2000">
                <a:solidFill>
                  <a:srgbClr val="38761D"/>
                </a:solidFill>
                <a:latin typeface="Verdana"/>
                <a:ea typeface="Verdana"/>
                <a:cs typeface="Verdana"/>
                <a:sym typeface="Verdana"/>
              </a:rPr>
              <a:t>p</a:t>
            </a:r>
            <a:r>
              <a:rPr lang="en" sz="2000" b="0" i="0" u="none" strike="noStrike" cap="none">
                <a:solidFill>
                  <a:srgbClr val="38761D"/>
                </a:solidFill>
                <a:latin typeface="Verdana"/>
                <a:ea typeface="Verdana"/>
                <a:cs typeface="Verdana"/>
                <a:sym typeface="Verdana"/>
              </a:rPr>
              <a:t>revention and </a:t>
            </a:r>
            <a:r>
              <a:rPr lang="en" sz="2000">
                <a:solidFill>
                  <a:srgbClr val="38761D"/>
                </a:solidFill>
                <a:latin typeface="Verdana"/>
                <a:ea typeface="Verdana"/>
                <a:cs typeface="Verdana"/>
                <a:sym typeface="Verdana"/>
              </a:rPr>
              <a:t>t</a:t>
            </a:r>
            <a:r>
              <a:rPr lang="en" sz="2000" b="0" i="0" u="none" strike="noStrike" cap="none">
                <a:solidFill>
                  <a:srgbClr val="38761D"/>
                </a:solidFill>
                <a:latin typeface="Verdana"/>
                <a:ea typeface="Verdana"/>
                <a:cs typeface="Verdana"/>
                <a:sym typeface="Verdana"/>
              </a:rPr>
              <a:t>reatment of disease </a:t>
            </a:r>
            <a:r>
              <a:rPr lang="en" sz="2000">
                <a:solidFill>
                  <a:srgbClr val="38761D"/>
                </a:solidFill>
                <a:latin typeface="Verdana"/>
                <a:ea typeface="Verdana"/>
                <a:cs typeface="Verdana"/>
                <a:sym typeface="Verdana"/>
              </a:rPr>
              <a:t>“Eating for Life”</a:t>
            </a:r>
            <a:endParaRPr sz="2000">
              <a:solidFill>
                <a:srgbClr val="38761D"/>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000"/>
              <a:buFont typeface="Arial"/>
              <a:buNone/>
            </a:pPr>
            <a:endParaRPr sz="2000">
              <a:solidFill>
                <a:srgbClr val="38761D"/>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rgbClr val="434343"/>
                </a:solidFill>
                <a:latin typeface="Verdana"/>
                <a:ea typeface="Verdana"/>
                <a:cs typeface="Verdana"/>
                <a:sym typeface="Verdana"/>
              </a:rPr>
              <a:t>Abundance</a:t>
            </a:r>
            <a:r>
              <a:rPr lang="en" sz="2000" b="0" i="0" u="none" strike="noStrike" cap="none">
                <a:solidFill>
                  <a:srgbClr val="434343"/>
                </a:solidFill>
                <a:latin typeface="Verdana"/>
                <a:ea typeface="Verdana"/>
                <a:cs typeface="Verdana"/>
                <a:sym typeface="Verdana"/>
              </a:rPr>
              <a:t> </a:t>
            </a:r>
            <a:r>
              <a:rPr lang="en" sz="2000" b="0" i="0" u="none" strike="noStrike" cap="none">
                <a:solidFill>
                  <a:srgbClr val="38761D"/>
                </a:solidFill>
                <a:latin typeface="Verdana"/>
                <a:ea typeface="Verdana"/>
                <a:cs typeface="Verdana"/>
                <a:sym typeface="Verdana"/>
              </a:rPr>
              <a:t>“Living Your Best Life” and</a:t>
            </a:r>
            <a:endParaRPr sz="2000" b="0" i="0" u="none" strike="noStrike" cap="none">
              <a:solidFill>
                <a:srgbClr val="38761D"/>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000"/>
              <a:buFont typeface="Arial"/>
              <a:buNone/>
            </a:pPr>
            <a:r>
              <a:rPr lang="en" sz="2000" b="0" i="0" u="none" strike="noStrike" cap="none">
                <a:solidFill>
                  <a:srgbClr val="38761D"/>
                </a:solidFill>
                <a:latin typeface="Verdana"/>
                <a:ea typeface="Verdana"/>
                <a:cs typeface="Verdana"/>
                <a:sym typeface="Verdana"/>
              </a:rPr>
              <a:t>not watching calories </a:t>
            </a:r>
            <a:endParaRPr sz="2000" b="0" i="0" u="none" strike="noStrike" cap="none">
              <a:solidFill>
                <a:srgbClr val="38761D"/>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434343"/>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rgbClr val="434343"/>
                </a:solidFill>
                <a:latin typeface="Verdana"/>
                <a:ea typeface="Verdana"/>
                <a:cs typeface="Verdana"/>
                <a:sym typeface="Verdana"/>
              </a:rPr>
              <a:t>Longevity </a:t>
            </a:r>
            <a:r>
              <a:rPr lang="en" sz="2000" b="0" i="0" u="none" strike="noStrike" cap="none">
                <a:solidFill>
                  <a:srgbClr val="548135"/>
                </a:solidFill>
                <a:latin typeface="Verdana"/>
                <a:ea typeface="Verdana"/>
                <a:cs typeface="Verdana"/>
                <a:sym typeface="Verdana"/>
              </a:rPr>
              <a:t>Healthier, Longer</a:t>
            </a:r>
            <a:endParaRPr sz="2000" b="0" i="0" u="none" strike="noStrike" cap="none">
              <a:solidFill>
                <a:srgbClr val="434343"/>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434343"/>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434343"/>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rgbClr val="000000"/>
              </a:solidFill>
              <a:latin typeface="Verdana"/>
              <a:ea typeface="Verdana"/>
              <a:cs typeface="Verdana"/>
              <a:sym typeface="Verdana"/>
            </a:endParaRPr>
          </a:p>
          <a:p>
            <a:pPr marL="0" marR="0" lvl="0" indent="457200" algn="l" rtl="0">
              <a:lnSpc>
                <a:spcPct val="100000"/>
              </a:lnSpc>
              <a:spcBef>
                <a:spcPts val="0"/>
              </a:spcBef>
              <a:spcAft>
                <a:spcPts val="0"/>
              </a:spcAft>
              <a:buClr>
                <a:srgbClr val="000000"/>
              </a:buClr>
              <a:buSzPts val="2300"/>
              <a:buFont typeface="Arial"/>
              <a:buNone/>
            </a:pPr>
            <a:endParaRPr sz="2300" b="0" i="0" u="none" strike="noStrike" cap="none">
              <a:solidFill>
                <a:srgbClr val="000000"/>
              </a:solidFill>
              <a:latin typeface="Verdana"/>
              <a:ea typeface="Verdana"/>
              <a:cs typeface="Verdana"/>
              <a:sym typeface="Verdana"/>
            </a:endParaRPr>
          </a:p>
          <a:p>
            <a:pPr marL="0" marR="0" lvl="0" indent="457200" algn="l" rtl="0">
              <a:lnSpc>
                <a:spcPct val="100000"/>
              </a:lnSpc>
              <a:spcBef>
                <a:spcPts val="0"/>
              </a:spcBef>
              <a:spcAft>
                <a:spcPts val="0"/>
              </a:spcAft>
              <a:buClr>
                <a:srgbClr val="000000"/>
              </a:buClr>
              <a:buSzPts val="2300"/>
              <a:buFont typeface="Arial"/>
              <a:buNone/>
            </a:pPr>
            <a:endParaRPr sz="23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rgbClr val="000000"/>
              </a:solidFill>
              <a:latin typeface="Verdana"/>
              <a:ea typeface="Verdana"/>
              <a:cs typeface="Verdana"/>
              <a:sym typeface="Verdana"/>
            </a:endParaRPr>
          </a:p>
        </p:txBody>
      </p:sp>
      <p:pic>
        <p:nvPicPr>
          <p:cNvPr id="784" name="Google Shape;784;p114"/>
          <p:cNvPicPr preferRelativeResize="0"/>
          <p:nvPr/>
        </p:nvPicPr>
        <p:blipFill rotWithShape="1">
          <a:blip r:embed="rId3">
            <a:alphaModFix/>
          </a:blip>
          <a:srcRect/>
          <a:stretch/>
        </p:blipFill>
        <p:spPr>
          <a:xfrm>
            <a:off x="5698550" y="442225"/>
            <a:ext cx="3048250" cy="2093300"/>
          </a:xfrm>
          <a:prstGeom prst="rect">
            <a:avLst/>
          </a:prstGeom>
          <a:noFill/>
          <a:ln>
            <a:noFill/>
          </a:ln>
        </p:spPr>
      </p:pic>
      <p:pic>
        <p:nvPicPr>
          <p:cNvPr id="785" name="Google Shape;785;p114"/>
          <p:cNvPicPr preferRelativeResize="0"/>
          <p:nvPr/>
        </p:nvPicPr>
        <p:blipFill rotWithShape="1">
          <a:blip r:embed="rId4">
            <a:alphaModFix/>
          </a:blip>
          <a:srcRect l="-2210" t="-4970" r="2209" b="4970"/>
          <a:stretch/>
        </p:blipFill>
        <p:spPr>
          <a:xfrm>
            <a:off x="3213875" y="3919125"/>
            <a:ext cx="2524125" cy="800100"/>
          </a:xfrm>
          <a:prstGeom prst="rect">
            <a:avLst/>
          </a:prstGeom>
          <a:noFill/>
          <a:ln>
            <a:noFill/>
          </a:ln>
        </p:spPr>
      </p:pic>
      <p:pic>
        <p:nvPicPr>
          <p:cNvPr id="786" name="Google Shape;786;p114"/>
          <p:cNvPicPr preferRelativeResize="0"/>
          <p:nvPr/>
        </p:nvPicPr>
        <p:blipFill rotWithShape="1">
          <a:blip r:embed="rId5">
            <a:alphaModFix/>
          </a:blip>
          <a:srcRect/>
          <a:stretch/>
        </p:blipFill>
        <p:spPr>
          <a:xfrm>
            <a:off x="6109549" y="2676100"/>
            <a:ext cx="2226263" cy="2093300"/>
          </a:xfrm>
          <a:prstGeom prst="rect">
            <a:avLst/>
          </a:prstGeom>
          <a:noFill/>
          <a:ln w="19050" cap="flat" cmpd="sng">
            <a:solidFill>
              <a:srgbClr val="434343"/>
            </a:solidFill>
            <a:prstDash val="solid"/>
            <a:round/>
            <a:headEnd type="none" w="sm" len="sm"/>
            <a:tailEnd type="none" w="sm" len="sm"/>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1" name="Google Shape;791;p115"/>
          <p:cNvSpPr txBox="1"/>
          <p:nvPr/>
        </p:nvSpPr>
        <p:spPr>
          <a:xfrm>
            <a:off x="37625" y="4862375"/>
            <a:ext cx="3000000" cy="207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1"/>
                </a:solidFill>
                <a:latin typeface="Roboto"/>
                <a:ea typeface="Roboto"/>
                <a:cs typeface="Roboto"/>
                <a:sym typeface="Roboto"/>
              </a:rPr>
              <a:t>Adapted from </a:t>
            </a:r>
            <a:r>
              <a:rPr lang="en" sz="700" b="0" i="1" u="none" strike="noStrike" cap="none">
                <a:solidFill>
                  <a:schemeClr val="dk1"/>
                </a:solidFill>
                <a:latin typeface="Roboto"/>
                <a:ea typeface="Roboto"/>
                <a:cs typeface="Roboto"/>
                <a:sym typeface="Roboto"/>
              </a:rPr>
              <a:t>Eat to Live, </a:t>
            </a:r>
            <a:r>
              <a:rPr lang="en" sz="700" b="0" i="0" u="none" strike="noStrike" cap="none">
                <a:solidFill>
                  <a:schemeClr val="dk1"/>
                </a:solidFill>
                <a:latin typeface="Roboto"/>
                <a:ea typeface="Roboto"/>
                <a:cs typeface="Roboto"/>
                <a:sym typeface="Roboto"/>
              </a:rPr>
              <a:t>Joel Fuhrman.</a:t>
            </a:r>
            <a:endParaRPr sz="1000" b="0" i="0" u="none" strike="noStrike" cap="none">
              <a:solidFill>
                <a:schemeClr val="dk1"/>
              </a:solidFill>
              <a:latin typeface="Calibri"/>
              <a:ea typeface="Calibri"/>
              <a:cs typeface="Calibri"/>
              <a:sym typeface="Calibri"/>
            </a:endParaRPr>
          </a:p>
        </p:txBody>
      </p:sp>
      <p:sp>
        <p:nvSpPr>
          <p:cNvPr id="792" name="Google Shape;792;p115"/>
          <p:cNvSpPr txBox="1">
            <a:spLocks noGrp="1"/>
          </p:cNvSpPr>
          <p:nvPr>
            <p:ph type="title"/>
          </p:nvPr>
        </p:nvSpPr>
        <p:spPr>
          <a:xfrm>
            <a:off x="147000" y="118450"/>
            <a:ext cx="8850000" cy="994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 sz="2500">
                <a:solidFill>
                  <a:srgbClr val="38761D"/>
                </a:solidFill>
              </a:rPr>
              <a:t>Core Concept: </a:t>
            </a:r>
            <a:r>
              <a:rPr lang="en" sz="2500" u="sng">
                <a:solidFill>
                  <a:srgbClr val="38761D"/>
                </a:solidFill>
              </a:rPr>
              <a:t>Nutrient Density</a:t>
            </a:r>
            <a:r>
              <a:rPr lang="en" sz="2500">
                <a:solidFill>
                  <a:srgbClr val="38761D"/>
                </a:solidFill>
              </a:rPr>
              <a:t> per Calorie</a:t>
            </a:r>
            <a:endParaRPr sz="2500">
              <a:solidFill>
                <a:srgbClr val="38761D"/>
              </a:solidFill>
            </a:endParaRPr>
          </a:p>
        </p:txBody>
      </p:sp>
      <p:pic>
        <p:nvPicPr>
          <p:cNvPr id="793" name="Google Shape;793;p115"/>
          <p:cNvPicPr preferRelativeResize="0"/>
          <p:nvPr/>
        </p:nvPicPr>
        <p:blipFill rotWithShape="1">
          <a:blip r:embed="rId3">
            <a:alphaModFix/>
          </a:blip>
          <a:srcRect/>
          <a:stretch/>
        </p:blipFill>
        <p:spPr>
          <a:xfrm>
            <a:off x="629450" y="1063375"/>
            <a:ext cx="7885101" cy="3792225"/>
          </a:xfrm>
          <a:prstGeom prst="rect">
            <a:avLst/>
          </a:prstGeom>
          <a:noFill/>
          <a:ln>
            <a:noFill/>
          </a:ln>
        </p:spPr>
      </p:pic>
      <p:cxnSp>
        <p:nvCxnSpPr>
          <p:cNvPr id="794" name="Google Shape;794;p115"/>
          <p:cNvCxnSpPr/>
          <p:nvPr/>
        </p:nvCxnSpPr>
        <p:spPr>
          <a:xfrm>
            <a:off x="147000" y="2893250"/>
            <a:ext cx="8850000" cy="7800"/>
          </a:xfrm>
          <a:prstGeom prst="straightConnector1">
            <a:avLst/>
          </a:prstGeom>
          <a:noFill/>
          <a:ln w="38100" cap="flat" cmpd="sng">
            <a:solidFill>
              <a:srgbClr val="000000"/>
            </a:solidFill>
            <a:prstDash val="solid"/>
            <a:round/>
            <a:headEnd type="none" w="sm" len="sm"/>
            <a:tailEnd type="none" w="sm" len="sm"/>
          </a:ln>
        </p:spPr>
      </p:cxnSp>
      <p:sp>
        <p:nvSpPr>
          <p:cNvPr id="795" name="Google Shape;795;p115"/>
          <p:cNvSpPr/>
          <p:nvPr/>
        </p:nvSpPr>
        <p:spPr>
          <a:xfrm rot="-51">
            <a:off x="4103275" y="2311372"/>
            <a:ext cx="4789512" cy="391515"/>
          </a:xfrm>
          <a:prstGeom prst="rect">
            <a:avLst/>
          </a:prstGeom>
        </p:spPr>
        <p:txBody>
          <a:bodyPr>
            <a:prstTxWarp prst="textPlain">
              <a:avLst/>
            </a:prstTxWarp>
          </a:bodyPr>
          <a:lstStyle/>
          <a:p>
            <a:pPr lvl="0" algn="ctr"/>
            <a:r>
              <a:rPr b="1" i="0">
                <a:ln w="9525" cap="flat" cmpd="sng">
                  <a:solidFill>
                    <a:srgbClr val="212121"/>
                  </a:solidFill>
                  <a:prstDash val="solid"/>
                  <a:round/>
                  <a:headEnd type="none" w="sm" len="sm"/>
                  <a:tailEnd type="none" w="sm" len="sm"/>
                </a:ln>
                <a:solidFill>
                  <a:srgbClr val="CC0000"/>
                </a:solidFill>
                <a:latin typeface="Arial"/>
              </a:rPr>
              <a:t>Animal-based foods</a:t>
            </a:r>
          </a:p>
        </p:txBody>
      </p:sp>
      <p:sp>
        <p:nvSpPr>
          <p:cNvPr id="796" name="Google Shape;796;p115"/>
          <p:cNvSpPr/>
          <p:nvPr/>
        </p:nvSpPr>
        <p:spPr>
          <a:xfrm rot="-51">
            <a:off x="4408075" y="3073375"/>
            <a:ext cx="4304919" cy="391517"/>
          </a:xfrm>
          <a:prstGeom prst="rect">
            <a:avLst/>
          </a:prstGeom>
        </p:spPr>
        <p:txBody>
          <a:bodyPr>
            <a:prstTxWarp prst="textPlain">
              <a:avLst/>
            </a:prstTxWarp>
          </a:bodyPr>
          <a:lstStyle/>
          <a:p>
            <a:pPr lvl="0" algn="ctr"/>
            <a:r>
              <a:rPr b="1" i="0">
                <a:ln w="9525" cap="flat" cmpd="sng">
                  <a:solidFill>
                    <a:srgbClr val="212121"/>
                  </a:solidFill>
                  <a:prstDash val="solid"/>
                  <a:round/>
                  <a:headEnd type="none" w="sm" len="sm"/>
                  <a:tailEnd type="none" w="sm" len="sm"/>
                </a:ln>
                <a:solidFill>
                  <a:srgbClr val="274E13"/>
                </a:solidFill>
                <a:latin typeface="Arial"/>
              </a:rPr>
              <a:t>Plant-based foods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Google Shape;801;p116"/>
          <p:cNvSpPr txBox="1">
            <a:spLocks noGrp="1"/>
          </p:cNvSpPr>
          <p:nvPr>
            <p:ph type="title"/>
          </p:nvPr>
        </p:nvSpPr>
        <p:spPr>
          <a:xfrm>
            <a:off x="230800" y="98075"/>
            <a:ext cx="8429400" cy="994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sz="2600">
                <a:solidFill>
                  <a:srgbClr val="38761D"/>
                </a:solidFill>
              </a:rPr>
              <a:t>Core Concept: </a:t>
            </a:r>
            <a:r>
              <a:rPr lang="en" sz="2600" u="sng">
                <a:solidFill>
                  <a:srgbClr val="38761D"/>
                </a:solidFill>
              </a:rPr>
              <a:t>Calorie Density</a:t>
            </a:r>
            <a:r>
              <a:rPr lang="en" sz="2600">
                <a:solidFill>
                  <a:srgbClr val="38761D"/>
                </a:solidFill>
              </a:rPr>
              <a:t> per pound</a:t>
            </a:r>
            <a:endParaRPr sz="2600">
              <a:solidFill>
                <a:srgbClr val="38761D"/>
              </a:solidFill>
            </a:endParaRPr>
          </a:p>
        </p:txBody>
      </p:sp>
      <p:pic>
        <p:nvPicPr>
          <p:cNvPr id="802" name="Google Shape;802;p116"/>
          <p:cNvPicPr preferRelativeResize="0"/>
          <p:nvPr/>
        </p:nvPicPr>
        <p:blipFill rotWithShape="1">
          <a:blip r:embed="rId3">
            <a:alphaModFix/>
          </a:blip>
          <a:srcRect l="-2210" t="-4970" r="2209" b="4970"/>
          <a:stretch/>
        </p:blipFill>
        <p:spPr>
          <a:xfrm>
            <a:off x="2944048" y="4028895"/>
            <a:ext cx="2524125" cy="800100"/>
          </a:xfrm>
          <a:prstGeom prst="rect">
            <a:avLst/>
          </a:prstGeom>
          <a:noFill/>
          <a:ln>
            <a:noFill/>
          </a:ln>
        </p:spPr>
      </p:pic>
      <p:pic>
        <p:nvPicPr>
          <p:cNvPr id="803" name="Google Shape;803;p116"/>
          <p:cNvPicPr preferRelativeResize="0"/>
          <p:nvPr/>
        </p:nvPicPr>
        <p:blipFill>
          <a:blip r:embed="rId4">
            <a:alphaModFix/>
          </a:blip>
          <a:stretch>
            <a:fillRect/>
          </a:stretch>
        </p:blipFill>
        <p:spPr>
          <a:xfrm>
            <a:off x="811914" y="989851"/>
            <a:ext cx="6936450" cy="3039049"/>
          </a:xfrm>
          <a:prstGeom prst="rect">
            <a:avLst/>
          </a:prstGeom>
          <a:noFill/>
          <a:ln>
            <a:noFill/>
          </a:ln>
        </p:spPr>
      </p:pic>
      <p:sp>
        <p:nvSpPr>
          <p:cNvPr id="804" name="Google Shape;804;p116"/>
          <p:cNvSpPr txBox="1"/>
          <p:nvPr/>
        </p:nvSpPr>
        <p:spPr>
          <a:xfrm>
            <a:off x="286800" y="4829000"/>
            <a:ext cx="5328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a:solidFill>
                  <a:schemeClr val="lt1"/>
                </a:solidFill>
                <a:latin typeface="Verdana"/>
                <a:ea typeface="Verdana"/>
                <a:cs typeface="Verdana"/>
                <a:sym typeface="Verdana"/>
              </a:rPr>
              <a:t>Credit: ACLM Webinar on Calorie Density</a:t>
            </a:r>
            <a:endParaRPr>
              <a:latin typeface="Verdana"/>
              <a:ea typeface="Verdana"/>
              <a:cs typeface="Verdana"/>
              <a:sym typeface="Verdana"/>
            </a:endParaRPr>
          </a:p>
        </p:txBody>
      </p:sp>
      <p:sp>
        <p:nvSpPr>
          <p:cNvPr id="805" name="Google Shape;805;p116"/>
          <p:cNvSpPr/>
          <p:nvPr/>
        </p:nvSpPr>
        <p:spPr>
          <a:xfrm>
            <a:off x="4373100" y="2821500"/>
            <a:ext cx="397800" cy="157200"/>
          </a:xfrm>
          <a:prstGeom prst="leftArrow">
            <a:avLst>
              <a:gd name="adj1" fmla="val 50000"/>
              <a:gd name="adj2" fmla="val 50000"/>
            </a:avLst>
          </a:prstGeom>
          <a:solidFill>
            <a:srgbClr val="6AA84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16"/>
          <p:cNvSpPr/>
          <p:nvPr/>
        </p:nvSpPr>
        <p:spPr>
          <a:xfrm>
            <a:off x="7170775" y="1092275"/>
            <a:ext cx="397800" cy="400200"/>
          </a:xfrm>
          <a:prstGeom prst="noSmoking">
            <a:avLst>
              <a:gd name="adj" fmla="val 1875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F0000"/>
              </a:highlight>
            </a:endParaRPr>
          </a:p>
        </p:txBody>
      </p:sp>
      <p:sp>
        <p:nvSpPr>
          <p:cNvPr id="807" name="Google Shape;807;p116"/>
          <p:cNvSpPr txBox="1"/>
          <p:nvPr/>
        </p:nvSpPr>
        <p:spPr>
          <a:xfrm>
            <a:off x="6378300" y="1577075"/>
            <a:ext cx="2136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FF0000"/>
                </a:solidFill>
                <a:latin typeface="Verdana"/>
                <a:ea typeface="Verdana"/>
                <a:cs typeface="Verdana"/>
                <a:sym typeface="Verdana"/>
              </a:rPr>
              <a:t>1 Tbsp = 120 cals!</a:t>
            </a:r>
            <a:endParaRPr b="1">
              <a:solidFill>
                <a:srgbClr val="FF0000"/>
              </a:solidFill>
              <a:latin typeface="Verdana"/>
              <a:ea typeface="Verdana"/>
              <a:cs typeface="Verdana"/>
              <a:sym typeface="Verdana"/>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p117"/>
          <p:cNvSpPr txBox="1">
            <a:spLocks noGrp="1"/>
          </p:cNvSpPr>
          <p:nvPr>
            <p:ph type="title"/>
          </p:nvPr>
        </p:nvSpPr>
        <p:spPr>
          <a:xfrm>
            <a:off x="92500" y="75900"/>
            <a:ext cx="8964000" cy="701100"/>
          </a:xfrm>
          <a:prstGeom prst="rect">
            <a:avLst/>
          </a:prstGeom>
          <a:noFill/>
          <a:ln>
            <a:noFill/>
          </a:ln>
        </p:spPr>
        <p:txBody>
          <a:bodyPr spcFirstLastPara="1" wrap="square" lIns="91425" tIns="45700" rIns="91425" bIns="45700" anchor="ctr" anchorCtr="0">
            <a:noAutofit/>
          </a:bodyPr>
          <a:lstStyle/>
          <a:p>
            <a:pPr marL="457200" lvl="0" indent="0" algn="l" rtl="0">
              <a:lnSpc>
                <a:spcPct val="90000"/>
              </a:lnSpc>
              <a:spcBef>
                <a:spcPts val="0"/>
              </a:spcBef>
              <a:spcAft>
                <a:spcPts val="0"/>
              </a:spcAft>
              <a:buSzPts val="1800"/>
              <a:buNone/>
            </a:pPr>
            <a:r>
              <a:rPr lang="en" sz="2700">
                <a:solidFill>
                  <a:srgbClr val="38761D"/>
                </a:solidFill>
              </a:rPr>
              <a:t>Core Concept: Fiber and Satiety</a:t>
            </a:r>
            <a:endParaRPr sz="2700">
              <a:solidFill>
                <a:srgbClr val="38761D"/>
              </a:solidFill>
            </a:endParaRPr>
          </a:p>
        </p:txBody>
      </p:sp>
      <p:pic>
        <p:nvPicPr>
          <p:cNvPr id="814" name="Google Shape;814;p117"/>
          <p:cNvPicPr preferRelativeResize="0"/>
          <p:nvPr/>
        </p:nvPicPr>
        <p:blipFill rotWithShape="1">
          <a:blip r:embed="rId3">
            <a:alphaModFix/>
          </a:blip>
          <a:srcRect/>
          <a:stretch/>
        </p:blipFill>
        <p:spPr>
          <a:xfrm>
            <a:off x="1295125" y="646575"/>
            <a:ext cx="6466374" cy="428487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Google Shape;819;p118"/>
          <p:cNvSpPr txBox="1">
            <a:spLocks noGrp="1"/>
          </p:cNvSpPr>
          <p:nvPr>
            <p:ph type="title"/>
          </p:nvPr>
        </p:nvSpPr>
        <p:spPr>
          <a:xfrm>
            <a:off x="273825" y="118400"/>
            <a:ext cx="8241600" cy="612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100"/>
              <a:buFont typeface="Arial"/>
              <a:buNone/>
            </a:pPr>
            <a:r>
              <a:rPr lang="en" sz="2800">
                <a:solidFill>
                  <a:srgbClr val="38761D"/>
                </a:solidFill>
              </a:rPr>
              <a:t>Plant-Based Children vs Omnivores</a:t>
            </a:r>
            <a:endParaRPr sz="3800">
              <a:solidFill>
                <a:srgbClr val="38761D"/>
              </a:solidFill>
            </a:endParaRPr>
          </a:p>
        </p:txBody>
      </p:sp>
      <p:sp>
        <p:nvSpPr>
          <p:cNvPr id="820" name="Google Shape;820;p118"/>
          <p:cNvSpPr txBox="1">
            <a:spLocks noGrp="1"/>
          </p:cNvSpPr>
          <p:nvPr>
            <p:ph type="body" idx="1"/>
          </p:nvPr>
        </p:nvSpPr>
        <p:spPr>
          <a:xfrm>
            <a:off x="516800" y="688275"/>
            <a:ext cx="8540700" cy="3966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 sz="1800">
                <a:solidFill>
                  <a:srgbClr val="434343"/>
                </a:solidFill>
                <a:highlight>
                  <a:srgbClr val="93C47D"/>
                </a:highlight>
              </a:rPr>
              <a:t>Higher</a:t>
            </a:r>
            <a:r>
              <a:rPr lang="en" sz="1800"/>
              <a:t> intake of</a:t>
            </a:r>
            <a:endParaRPr sz="1800"/>
          </a:p>
          <a:p>
            <a:pPr marL="0" lvl="0" indent="0" algn="l" rtl="0">
              <a:lnSpc>
                <a:spcPct val="90000"/>
              </a:lnSpc>
              <a:spcBef>
                <a:spcPts val="1000"/>
              </a:spcBef>
              <a:spcAft>
                <a:spcPts val="0"/>
              </a:spcAft>
              <a:buSzPts val="1800"/>
              <a:buNone/>
            </a:pPr>
            <a:r>
              <a:rPr lang="en" sz="1800"/>
              <a:t>	Fiber</a:t>
            </a:r>
            <a:endParaRPr sz="1800"/>
          </a:p>
          <a:p>
            <a:pPr marL="0" lvl="0" indent="0" algn="l" rtl="0">
              <a:lnSpc>
                <a:spcPct val="90000"/>
              </a:lnSpc>
              <a:spcBef>
                <a:spcPts val="1000"/>
              </a:spcBef>
              <a:spcAft>
                <a:spcPts val="0"/>
              </a:spcAft>
              <a:buSzPts val="1800"/>
              <a:buNone/>
            </a:pPr>
            <a:r>
              <a:rPr lang="en" sz="1800"/>
              <a:t>	All vitamins and minerals </a:t>
            </a:r>
            <a:r>
              <a:rPr lang="en" sz="1400"/>
              <a:t>(except Ca -greens, beans, fortified plant milk)</a:t>
            </a:r>
            <a:endParaRPr sz="1400"/>
          </a:p>
          <a:p>
            <a:pPr marL="0" lvl="0" indent="0" algn="l" rtl="0">
              <a:lnSpc>
                <a:spcPct val="90000"/>
              </a:lnSpc>
              <a:spcBef>
                <a:spcPts val="1000"/>
              </a:spcBef>
              <a:spcAft>
                <a:spcPts val="0"/>
              </a:spcAft>
              <a:buSzPts val="1800"/>
              <a:buNone/>
            </a:pPr>
            <a:r>
              <a:rPr lang="en" sz="1800"/>
              <a:t>	Fruits and vegetables</a:t>
            </a:r>
            <a:endParaRPr sz="1800"/>
          </a:p>
          <a:p>
            <a:pPr marL="0" lvl="0" indent="0" algn="l" rtl="0">
              <a:lnSpc>
                <a:spcPct val="90000"/>
              </a:lnSpc>
              <a:spcBef>
                <a:spcPts val="1000"/>
              </a:spcBef>
              <a:spcAft>
                <a:spcPts val="0"/>
              </a:spcAft>
              <a:buSzPts val="1800"/>
              <a:buNone/>
            </a:pPr>
            <a:r>
              <a:rPr lang="en" sz="1800"/>
              <a:t>	Wider variety of whole foods</a:t>
            </a:r>
            <a:endParaRPr sz="1800"/>
          </a:p>
          <a:p>
            <a:pPr marL="0" lvl="0" indent="0" algn="l" rtl="0">
              <a:lnSpc>
                <a:spcPct val="90000"/>
              </a:lnSpc>
              <a:spcBef>
                <a:spcPts val="1000"/>
              </a:spcBef>
              <a:spcAft>
                <a:spcPts val="0"/>
              </a:spcAft>
              <a:buSzPts val="1800"/>
              <a:buNone/>
            </a:pPr>
            <a:r>
              <a:rPr lang="en" sz="1800">
                <a:highlight>
                  <a:srgbClr val="FFFF00"/>
                </a:highlight>
              </a:rPr>
              <a:t>Recommended </a:t>
            </a:r>
            <a:r>
              <a:rPr lang="en" sz="1800"/>
              <a:t>intake of</a:t>
            </a:r>
            <a:endParaRPr sz="1800"/>
          </a:p>
          <a:p>
            <a:pPr marL="0" lvl="0" indent="0" algn="l" rtl="0">
              <a:lnSpc>
                <a:spcPct val="90000"/>
              </a:lnSpc>
              <a:spcBef>
                <a:spcPts val="1000"/>
              </a:spcBef>
              <a:spcAft>
                <a:spcPts val="0"/>
              </a:spcAft>
              <a:buSzPts val="1800"/>
              <a:buNone/>
            </a:pPr>
            <a:r>
              <a:rPr lang="en" sz="1800"/>
              <a:t>	Calories and Protein (meet or exceed RDA for iron)</a:t>
            </a:r>
            <a:endParaRPr sz="1800"/>
          </a:p>
          <a:p>
            <a:pPr marL="0" lvl="0" indent="0" algn="l" rtl="0">
              <a:lnSpc>
                <a:spcPct val="90000"/>
              </a:lnSpc>
              <a:spcBef>
                <a:spcPts val="1000"/>
              </a:spcBef>
              <a:spcAft>
                <a:spcPts val="0"/>
              </a:spcAft>
              <a:buSzPts val="1800"/>
              <a:buNone/>
            </a:pPr>
            <a:r>
              <a:rPr lang="en" sz="1800">
                <a:highlight>
                  <a:srgbClr val="FF0000"/>
                </a:highlight>
              </a:rPr>
              <a:t>Lower</a:t>
            </a:r>
            <a:r>
              <a:rPr lang="en" sz="1800"/>
              <a:t> intake of: </a:t>
            </a:r>
            <a:endParaRPr sz="1800"/>
          </a:p>
          <a:p>
            <a:pPr marL="0" lvl="0" indent="0" algn="l" rtl="0">
              <a:lnSpc>
                <a:spcPct val="90000"/>
              </a:lnSpc>
              <a:spcBef>
                <a:spcPts val="1000"/>
              </a:spcBef>
              <a:spcAft>
                <a:spcPts val="0"/>
              </a:spcAft>
              <a:buSzPts val="1800"/>
              <a:buNone/>
            </a:pPr>
            <a:r>
              <a:rPr lang="en" sz="1800"/>
              <a:t>	Total fat, saturated fat, cholesterol</a:t>
            </a:r>
            <a:endParaRPr sz="1800"/>
          </a:p>
          <a:p>
            <a:pPr marL="0" lvl="0" indent="0" algn="l" rtl="0">
              <a:lnSpc>
                <a:spcPct val="90000"/>
              </a:lnSpc>
              <a:spcBef>
                <a:spcPts val="1000"/>
              </a:spcBef>
              <a:spcAft>
                <a:spcPts val="0"/>
              </a:spcAft>
              <a:buSzPts val="1800"/>
              <a:buNone/>
            </a:pPr>
            <a:endParaRPr sz="1700"/>
          </a:p>
        </p:txBody>
      </p:sp>
      <p:pic>
        <p:nvPicPr>
          <p:cNvPr id="821" name="Google Shape;821;p118"/>
          <p:cNvPicPr preferRelativeResize="0"/>
          <p:nvPr/>
        </p:nvPicPr>
        <p:blipFill rotWithShape="1">
          <a:blip r:embed="rId3">
            <a:alphaModFix/>
          </a:blip>
          <a:srcRect/>
          <a:stretch/>
        </p:blipFill>
        <p:spPr>
          <a:xfrm rot="-5400000">
            <a:off x="7379952" y="3177654"/>
            <a:ext cx="231042" cy="3124200"/>
          </a:xfrm>
          <a:prstGeom prst="rect">
            <a:avLst/>
          </a:prstGeom>
          <a:noFill/>
          <a:ln>
            <a:noFill/>
          </a:ln>
        </p:spPr>
      </p:pic>
      <p:pic>
        <p:nvPicPr>
          <p:cNvPr id="822" name="Google Shape;822;p118"/>
          <p:cNvPicPr preferRelativeResize="0"/>
          <p:nvPr/>
        </p:nvPicPr>
        <p:blipFill rotWithShape="1">
          <a:blip r:embed="rId4">
            <a:alphaModFix/>
          </a:blip>
          <a:srcRect l="-2210" t="-4970" r="2209" b="4970"/>
          <a:stretch/>
        </p:blipFill>
        <p:spPr>
          <a:xfrm>
            <a:off x="3072302" y="4055175"/>
            <a:ext cx="2524125" cy="8001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76"/>
          <p:cNvSpPr txBox="1">
            <a:spLocks noGrp="1"/>
          </p:cNvSpPr>
          <p:nvPr>
            <p:ph type="ctrTitle"/>
          </p:nvPr>
        </p:nvSpPr>
        <p:spPr>
          <a:xfrm>
            <a:off x="-138225" y="80425"/>
            <a:ext cx="9144000" cy="6411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 sz="2300">
                <a:solidFill>
                  <a:srgbClr val="38761D"/>
                </a:solidFill>
              </a:rPr>
              <a:t>Challenges in Practice</a:t>
            </a:r>
            <a:endParaRPr sz="2300">
              <a:solidFill>
                <a:srgbClr val="38761D"/>
              </a:solidFill>
            </a:endParaRPr>
          </a:p>
        </p:txBody>
      </p:sp>
      <p:sp>
        <p:nvSpPr>
          <p:cNvPr id="455" name="Google Shape;455;p76"/>
          <p:cNvSpPr txBox="1">
            <a:spLocks noGrp="1"/>
          </p:cNvSpPr>
          <p:nvPr>
            <p:ph type="subTitle" idx="1"/>
          </p:nvPr>
        </p:nvSpPr>
        <p:spPr>
          <a:xfrm>
            <a:off x="-43725" y="721575"/>
            <a:ext cx="9144000" cy="27828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endParaRPr sz="1600" b="1"/>
          </a:p>
          <a:p>
            <a:pPr marL="457200" lvl="0" indent="-336550" algn="l" rtl="0">
              <a:spcBef>
                <a:spcPts val="0"/>
              </a:spcBef>
              <a:spcAft>
                <a:spcPts val="0"/>
              </a:spcAft>
              <a:buSzPts val="1700"/>
              <a:buChar char="●"/>
            </a:pPr>
            <a:r>
              <a:rPr lang="en" sz="1700"/>
              <a:t>Many practices lack a consistent approach among providers </a:t>
            </a:r>
            <a:endParaRPr sz="1700"/>
          </a:p>
          <a:p>
            <a:pPr marL="457200" lvl="0" indent="0" algn="l" rtl="0">
              <a:spcBef>
                <a:spcPts val="0"/>
              </a:spcBef>
              <a:spcAft>
                <a:spcPts val="0"/>
              </a:spcAft>
              <a:buNone/>
            </a:pPr>
            <a:endParaRPr sz="1700"/>
          </a:p>
          <a:p>
            <a:pPr marL="457200" lvl="0" indent="-336550" algn="l" rtl="0">
              <a:spcBef>
                <a:spcPts val="0"/>
              </a:spcBef>
              <a:spcAft>
                <a:spcPts val="0"/>
              </a:spcAft>
              <a:buSzPts val="1700"/>
              <a:buChar char="●"/>
            </a:pPr>
            <a:r>
              <a:rPr lang="en" sz="1700"/>
              <a:t>Obesity is a very complex chronic disease</a:t>
            </a:r>
            <a:endParaRPr sz="1700"/>
          </a:p>
          <a:p>
            <a:pPr marL="914400" lvl="1" indent="-336550" algn="l" rtl="0">
              <a:spcBef>
                <a:spcPts val="0"/>
              </a:spcBef>
              <a:spcAft>
                <a:spcPts val="0"/>
              </a:spcAft>
              <a:buSzPts val="1700"/>
              <a:buChar char="○"/>
            </a:pPr>
            <a:r>
              <a:rPr lang="en" sz="1700"/>
              <a:t>time consuming visits</a:t>
            </a:r>
            <a:endParaRPr sz="1700"/>
          </a:p>
          <a:p>
            <a:pPr marL="914400" lvl="1" indent="-336550" algn="l" rtl="0">
              <a:spcBef>
                <a:spcPts val="0"/>
              </a:spcBef>
              <a:spcAft>
                <a:spcPts val="0"/>
              </a:spcAft>
              <a:buSzPts val="1700"/>
              <a:buChar char="○"/>
            </a:pPr>
            <a:r>
              <a:rPr lang="en" sz="1700"/>
              <a:t>physical and mental health</a:t>
            </a:r>
            <a:endParaRPr sz="1700"/>
          </a:p>
          <a:p>
            <a:pPr marL="914400" lvl="1" indent="-336550" algn="l" rtl="0">
              <a:spcBef>
                <a:spcPts val="0"/>
              </a:spcBef>
              <a:spcAft>
                <a:spcPts val="0"/>
              </a:spcAft>
              <a:buSzPts val="1700"/>
              <a:buChar char="○"/>
            </a:pPr>
            <a:r>
              <a:rPr lang="en" sz="1700"/>
              <a:t>provider bias</a:t>
            </a:r>
            <a:endParaRPr sz="1700"/>
          </a:p>
          <a:p>
            <a:pPr marL="914400" lvl="1" indent="-336550" algn="l" rtl="0">
              <a:spcBef>
                <a:spcPts val="0"/>
              </a:spcBef>
              <a:spcAft>
                <a:spcPts val="0"/>
              </a:spcAft>
              <a:buSzPts val="1700"/>
              <a:buChar char="○"/>
            </a:pPr>
            <a:r>
              <a:rPr lang="en" sz="1700"/>
              <a:t>patient barriers *</a:t>
            </a:r>
            <a:endParaRPr sz="1700"/>
          </a:p>
          <a:p>
            <a:pPr marL="914400" lvl="1" indent="-336550" algn="l" rtl="0">
              <a:spcBef>
                <a:spcPts val="0"/>
              </a:spcBef>
              <a:spcAft>
                <a:spcPts val="0"/>
              </a:spcAft>
              <a:buSzPts val="1700"/>
              <a:buChar char="○"/>
            </a:pPr>
            <a:r>
              <a:rPr lang="en" sz="1700"/>
              <a:t>lack of training in behavior change counseling and nutrition education</a:t>
            </a:r>
            <a:endParaRPr sz="1700"/>
          </a:p>
          <a:p>
            <a:pPr marL="0" lvl="0" indent="0" algn="ctr" rtl="0">
              <a:spcBef>
                <a:spcPts val="1000"/>
              </a:spcBef>
              <a:spcAft>
                <a:spcPts val="0"/>
              </a:spcAft>
              <a:buNone/>
            </a:pPr>
            <a:endParaRPr/>
          </a:p>
        </p:txBody>
      </p:sp>
      <p:pic>
        <p:nvPicPr>
          <p:cNvPr id="456" name="Google Shape;456;p76"/>
          <p:cNvPicPr preferRelativeResize="0"/>
          <p:nvPr/>
        </p:nvPicPr>
        <p:blipFill>
          <a:blip r:embed="rId3">
            <a:alphaModFix/>
          </a:blip>
          <a:stretch>
            <a:fillRect/>
          </a:stretch>
        </p:blipFill>
        <p:spPr>
          <a:xfrm>
            <a:off x="3319838" y="4090103"/>
            <a:ext cx="2524125" cy="800100"/>
          </a:xfrm>
          <a:prstGeom prst="rect">
            <a:avLst/>
          </a:prstGeom>
          <a:noFill/>
          <a:ln>
            <a:noFill/>
          </a:ln>
        </p:spPr>
      </p:pic>
      <p:pic>
        <p:nvPicPr>
          <p:cNvPr id="457" name="Google Shape;457;p76"/>
          <p:cNvPicPr preferRelativeResize="0"/>
          <p:nvPr/>
        </p:nvPicPr>
        <p:blipFill rotWithShape="1">
          <a:blip r:embed="rId4">
            <a:alphaModFix/>
          </a:blip>
          <a:srcRect t="2950" b="-2950"/>
          <a:stretch/>
        </p:blipFill>
        <p:spPr>
          <a:xfrm>
            <a:off x="6046300" y="3479725"/>
            <a:ext cx="1456551" cy="1456575"/>
          </a:xfrm>
          <a:prstGeom prst="rect">
            <a:avLst/>
          </a:prstGeom>
          <a:noFill/>
          <a:ln>
            <a:noFill/>
          </a:ln>
        </p:spPr>
      </p:pic>
      <p:pic>
        <p:nvPicPr>
          <p:cNvPr id="458" name="Google Shape;458;p76"/>
          <p:cNvPicPr preferRelativeResize="0"/>
          <p:nvPr/>
        </p:nvPicPr>
        <p:blipFill rotWithShape="1">
          <a:blip r:embed="rId4">
            <a:alphaModFix/>
          </a:blip>
          <a:srcRect t="2950" b="-2950"/>
          <a:stretch/>
        </p:blipFill>
        <p:spPr>
          <a:xfrm>
            <a:off x="1527425" y="3504450"/>
            <a:ext cx="1407100" cy="140712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p119"/>
          <p:cNvSpPr txBox="1">
            <a:spLocks noGrp="1"/>
          </p:cNvSpPr>
          <p:nvPr>
            <p:ph type="title"/>
          </p:nvPr>
        </p:nvSpPr>
        <p:spPr>
          <a:xfrm>
            <a:off x="147918" y="39350"/>
            <a:ext cx="8367300" cy="789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 sz="2800">
                <a:solidFill>
                  <a:srgbClr val="38761D"/>
                </a:solidFill>
              </a:rPr>
              <a:t>The Youngest Years: Birth-3 years  </a:t>
            </a:r>
            <a:endParaRPr sz="2800">
              <a:solidFill>
                <a:srgbClr val="38761D"/>
              </a:solidFill>
            </a:endParaRPr>
          </a:p>
        </p:txBody>
      </p:sp>
      <p:sp>
        <p:nvSpPr>
          <p:cNvPr id="828" name="Google Shape;828;p119"/>
          <p:cNvSpPr txBox="1">
            <a:spLocks noGrp="1"/>
          </p:cNvSpPr>
          <p:nvPr>
            <p:ph type="body" idx="1"/>
          </p:nvPr>
        </p:nvSpPr>
        <p:spPr>
          <a:xfrm>
            <a:off x="207300" y="828950"/>
            <a:ext cx="8852400" cy="3485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 sz="1800"/>
              <a:t>Different Nutritional Needs Per Kg Compared with Adults</a:t>
            </a:r>
            <a:endParaRPr sz="1800"/>
          </a:p>
          <a:p>
            <a:pPr marL="0" lvl="0" indent="0" algn="l" rtl="0">
              <a:lnSpc>
                <a:spcPct val="90000"/>
              </a:lnSpc>
              <a:spcBef>
                <a:spcPts val="1000"/>
              </a:spcBef>
              <a:spcAft>
                <a:spcPts val="0"/>
              </a:spcAft>
              <a:buSzPts val="1800"/>
              <a:buNone/>
            </a:pPr>
            <a:r>
              <a:rPr lang="en" sz="2000"/>
              <a:t>	</a:t>
            </a:r>
            <a:r>
              <a:rPr lang="en" sz="1800"/>
              <a:t>Twice as much Fat</a:t>
            </a:r>
            <a:endParaRPr sz="1800"/>
          </a:p>
          <a:p>
            <a:pPr marL="0" lvl="0" indent="0" algn="l" rtl="0">
              <a:lnSpc>
                <a:spcPct val="90000"/>
              </a:lnSpc>
              <a:spcBef>
                <a:spcPts val="1000"/>
              </a:spcBef>
              <a:spcAft>
                <a:spcPts val="0"/>
              </a:spcAft>
              <a:buSzPts val="1800"/>
              <a:buNone/>
            </a:pPr>
            <a:r>
              <a:rPr lang="en" sz="1800"/>
              <a:t>	50% more protein</a:t>
            </a:r>
            <a:endParaRPr sz="1800"/>
          </a:p>
          <a:p>
            <a:pPr marL="0" lvl="0" indent="0" algn="l" rtl="0">
              <a:lnSpc>
                <a:spcPct val="90000"/>
              </a:lnSpc>
              <a:spcBef>
                <a:spcPts val="1000"/>
              </a:spcBef>
              <a:spcAft>
                <a:spcPts val="0"/>
              </a:spcAft>
              <a:buSzPts val="1800"/>
              <a:buNone/>
            </a:pPr>
            <a:r>
              <a:rPr lang="en" sz="1800"/>
              <a:t>	3-4 x more calories</a:t>
            </a:r>
            <a:endParaRPr sz="1800"/>
          </a:p>
          <a:p>
            <a:pPr marL="0" lvl="0" indent="0" algn="l" rtl="0">
              <a:lnSpc>
                <a:spcPct val="90000"/>
              </a:lnSpc>
              <a:spcBef>
                <a:spcPts val="1000"/>
              </a:spcBef>
              <a:spcAft>
                <a:spcPts val="0"/>
              </a:spcAft>
              <a:buSzPts val="1800"/>
              <a:buNone/>
            </a:pPr>
            <a:r>
              <a:rPr lang="en" sz="1800"/>
              <a:t>	Higher Nutrient Density</a:t>
            </a:r>
            <a:endParaRPr sz="1800"/>
          </a:p>
          <a:p>
            <a:pPr marL="0" lvl="0" indent="0" algn="l" rtl="0">
              <a:lnSpc>
                <a:spcPct val="90000"/>
              </a:lnSpc>
              <a:spcBef>
                <a:spcPts val="1000"/>
              </a:spcBef>
              <a:spcAft>
                <a:spcPts val="0"/>
              </a:spcAft>
              <a:buSzPts val="1800"/>
              <a:buNone/>
            </a:pPr>
            <a:r>
              <a:rPr lang="en" sz="1400">
                <a:highlight>
                  <a:srgbClr val="FFFF00"/>
                </a:highlight>
              </a:rPr>
              <a:t>This is WELL within what they can get from a PBD</a:t>
            </a:r>
            <a:endParaRPr sz="1400">
              <a:highlight>
                <a:srgbClr val="FFFF00"/>
              </a:highlight>
            </a:endParaRPr>
          </a:p>
          <a:p>
            <a:pPr marL="0" lvl="0" indent="0" algn="l" rtl="0">
              <a:lnSpc>
                <a:spcPct val="90000"/>
              </a:lnSpc>
              <a:spcBef>
                <a:spcPts val="1000"/>
              </a:spcBef>
              <a:spcAft>
                <a:spcPts val="0"/>
              </a:spcAft>
              <a:buSzPts val="1800"/>
              <a:buNone/>
            </a:pPr>
            <a:r>
              <a:rPr lang="en" sz="1400">
                <a:highlight>
                  <a:srgbClr val="FFFF00"/>
                </a:highlight>
              </a:rPr>
              <a:t>+ 15 oz of breastmilk</a:t>
            </a:r>
            <a:br>
              <a:rPr lang="en" sz="1400" i="1">
                <a:highlight>
                  <a:srgbClr val="FFFF00"/>
                </a:highlight>
              </a:rPr>
            </a:br>
            <a:endParaRPr sz="1400" i="1">
              <a:highlight>
                <a:srgbClr val="FFFF00"/>
              </a:highlight>
            </a:endParaRPr>
          </a:p>
          <a:p>
            <a:pPr marL="0" lvl="0" indent="0" algn="l" rtl="0">
              <a:lnSpc>
                <a:spcPct val="90000"/>
              </a:lnSpc>
              <a:spcBef>
                <a:spcPts val="1000"/>
              </a:spcBef>
              <a:spcAft>
                <a:spcPts val="0"/>
              </a:spcAft>
              <a:buSzPts val="1800"/>
              <a:buNone/>
            </a:pPr>
            <a:endParaRPr sz="1200"/>
          </a:p>
        </p:txBody>
      </p:sp>
      <p:pic>
        <p:nvPicPr>
          <p:cNvPr id="829" name="Google Shape;829;p119"/>
          <p:cNvPicPr preferRelativeResize="0"/>
          <p:nvPr/>
        </p:nvPicPr>
        <p:blipFill rotWithShape="1">
          <a:blip r:embed="rId3">
            <a:alphaModFix/>
          </a:blip>
          <a:srcRect l="-2210" t="-4970" r="2209" b="4970"/>
          <a:stretch/>
        </p:blipFill>
        <p:spPr>
          <a:xfrm>
            <a:off x="2717908" y="4032972"/>
            <a:ext cx="2524125" cy="800100"/>
          </a:xfrm>
          <a:prstGeom prst="rect">
            <a:avLst/>
          </a:prstGeom>
          <a:noFill/>
          <a:ln>
            <a:noFill/>
          </a:ln>
        </p:spPr>
      </p:pic>
      <p:sp>
        <p:nvSpPr>
          <p:cNvPr id="830" name="Google Shape;830;p119"/>
          <p:cNvSpPr txBox="1"/>
          <p:nvPr/>
        </p:nvSpPr>
        <p:spPr>
          <a:xfrm>
            <a:off x="147925" y="4833075"/>
            <a:ext cx="6013200" cy="5664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Clr>
                <a:schemeClr val="dk1"/>
              </a:buClr>
              <a:buSzPts val="1800"/>
              <a:buFont typeface="Arial"/>
              <a:buNone/>
            </a:pPr>
            <a:r>
              <a:rPr lang="en" sz="1200" b="1">
                <a:solidFill>
                  <a:schemeClr val="lt1"/>
                </a:solidFill>
                <a:latin typeface="Verdana"/>
                <a:ea typeface="Verdana"/>
                <a:cs typeface="Verdana"/>
                <a:sym typeface="Verdana"/>
              </a:rPr>
              <a:t>AAP -soy formula is safe and appropriate for Full term babies</a:t>
            </a:r>
            <a:endParaRPr sz="1200" b="1">
              <a:solidFill>
                <a:schemeClr val="lt1"/>
              </a:solidFill>
              <a:latin typeface="Verdana"/>
              <a:ea typeface="Verdana"/>
              <a:cs typeface="Verdana"/>
              <a:sym typeface="Verdana"/>
            </a:endParaRPr>
          </a:p>
          <a:p>
            <a:pPr marL="0" lvl="0" indent="0" algn="l" rtl="0">
              <a:spcBef>
                <a:spcPts val="0"/>
              </a:spcBef>
              <a:spcAft>
                <a:spcPts val="0"/>
              </a:spcAft>
              <a:buNone/>
            </a:pPr>
            <a:endParaRPr>
              <a:solidFill>
                <a:schemeClr val="lt1"/>
              </a:solidFill>
              <a:latin typeface="Verdana"/>
              <a:ea typeface="Verdana"/>
              <a:cs typeface="Verdana"/>
              <a:sym typeface="Verdana"/>
            </a:endParaRPr>
          </a:p>
        </p:txBody>
      </p:sp>
      <p:pic>
        <p:nvPicPr>
          <p:cNvPr id="831" name="Google Shape;831;p119"/>
          <p:cNvPicPr preferRelativeResize="0"/>
          <p:nvPr/>
        </p:nvPicPr>
        <p:blipFill>
          <a:blip r:embed="rId4">
            <a:alphaModFix/>
          </a:blip>
          <a:stretch>
            <a:fillRect/>
          </a:stretch>
        </p:blipFill>
        <p:spPr>
          <a:xfrm>
            <a:off x="6861000" y="97725"/>
            <a:ext cx="2198700" cy="2847274"/>
          </a:xfrm>
          <a:prstGeom prst="rect">
            <a:avLst/>
          </a:prstGeom>
          <a:noFill/>
          <a:ln w="19050" cap="flat" cmpd="sng">
            <a:solidFill>
              <a:srgbClr val="1155CC"/>
            </a:solidFill>
            <a:prstDash val="solid"/>
            <a:round/>
            <a:headEnd type="none" w="sm" len="sm"/>
            <a:tailEnd type="none" w="sm" len="sm"/>
          </a:ln>
        </p:spPr>
      </p:pic>
      <p:pic>
        <p:nvPicPr>
          <p:cNvPr id="832" name="Google Shape;832;p119"/>
          <p:cNvPicPr preferRelativeResize="0"/>
          <p:nvPr/>
        </p:nvPicPr>
        <p:blipFill rotWithShape="1">
          <a:blip r:embed="rId5">
            <a:alphaModFix/>
          </a:blip>
          <a:srcRect/>
          <a:stretch/>
        </p:blipFill>
        <p:spPr>
          <a:xfrm>
            <a:off x="5436650" y="2300225"/>
            <a:ext cx="2058775" cy="249217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p120"/>
          <p:cNvSpPr txBox="1">
            <a:spLocks noGrp="1"/>
          </p:cNvSpPr>
          <p:nvPr>
            <p:ph type="title"/>
          </p:nvPr>
        </p:nvSpPr>
        <p:spPr>
          <a:xfrm>
            <a:off x="63325" y="58850"/>
            <a:ext cx="8790600" cy="801000"/>
          </a:xfrm>
          <a:prstGeom prst="rect">
            <a:avLst/>
          </a:prstGeom>
          <a:noFill/>
          <a:ln>
            <a:noFill/>
          </a:ln>
        </p:spPr>
        <p:txBody>
          <a:bodyPr spcFirstLastPara="1" wrap="square" lIns="91425" tIns="45700" rIns="91425" bIns="45700" anchor="ctr" anchorCtr="0">
            <a:noAutofit/>
          </a:bodyPr>
          <a:lstStyle/>
          <a:p>
            <a:pPr marL="914400" lvl="0" indent="457200" algn="l" rtl="0">
              <a:lnSpc>
                <a:spcPct val="90000"/>
              </a:lnSpc>
              <a:spcBef>
                <a:spcPts val="0"/>
              </a:spcBef>
              <a:spcAft>
                <a:spcPts val="0"/>
              </a:spcAft>
              <a:buSzPts val="1800"/>
              <a:buNone/>
            </a:pPr>
            <a:r>
              <a:rPr lang="en" sz="2800">
                <a:solidFill>
                  <a:srgbClr val="38761D"/>
                </a:solidFill>
              </a:rPr>
              <a:t>The Dairy Question</a:t>
            </a:r>
            <a:endParaRPr sz="2800">
              <a:solidFill>
                <a:srgbClr val="38761D"/>
              </a:solidFill>
            </a:endParaRPr>
          </a:p>
        </p:txBody>
      </p:sp>
      <p:sp>
        <p:nvSpPr>
          <p:cNvPr id="838" name="Google Shape;838;p120"/>
          <p:cNvSpPr txBox="1">
            <a:spLocks noGrp="1"/>
          </p:cNvSpPr>
          <p:nvPr>
            <p:ph type="body" idx="1"/>
          </p:nvPr>
        </p:nvSpPr>
        <p:spPr>
          <a:xfrm>
            <a:off x="139050" y="859850"/>
            <a:ext cx="7899000" cy="3106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 sz="1800" b="1" dirty="0">
                <a:solidFill>
                  <a:srgbClr val="38761D"/>
                </a:solidFill>
              </a:rPr>
              <a:t>AAP</a:t>
            </a:r>
            <a:r>
              <a:rPr lang="en" sz="1800" dirty="0"/>
              <a:t> </a:t>
            </a:r>
            <a:r>
              <a:rPr lang="en" sz="1800" b="1" dirty="0">
                <a:solidFill>
                  <a:srgbClr val="38761D"/>
                </a:solidFill>
              </a:rPr>
              <a:t>RECOMMENDATIONS</a:t>
            </a:r>
            <a:endParaRPr sz="1800" b="1" dirty="0">
              <a:solidFill>
                <a:srgbClr val="38761D"/>
              </a:solidFill>
            </a:endParaRPr>
          </a:p>
          <a:p>
            <a:pPr marL="0" lvl="0" indent="0" algn="l" rtl="0">
              <a:lnSpc>
                <a:spcPct val="90000"/>
              </a:lnSpc>
              <a:spcBef>
                <a:spcPts val="1000"/>
              </a:spcBef>
              <a:spcAft>
                <a:spcPts val="0"/>
              </a:spcAft>
              <a:buSzPts val="1800"/>
              <a:buNone/>
            </a:pPr>
            <a:r>
              <a:rPr lang="en" sz="1800" dirty="0"/>
              <a:t>0-1 yr NO cows milk</a:t>
            </a:r>
            <a:endParaRPr sz="1800" dirty="0"/>
          </a:p>
          <a:p>
            <a:pPr marL="0" lvl="0" indent="0" algn="l" rtl="0">
              <a:lnSpc>
                <a:spcPct val="90000"/>
              </a:lnSpc>
              <a:spcBef>
                <a:spcPts val="1000"/>
              </a:spcBef>
              <a:spcAft>
                <a:spcPts val="0"/>
              </a:spcAft>
              <a:buSzPts val="1800"/>
              <a:buNone/>
            </a:pPr>
            <a:r>
              <a:rPr lang="en" sz="1800" dirty="0"/>
              <a:t>1-2 yr 2-3 cups of whole milk </a:t>
            </a:r>
            <a:endParaRPr sz="1800" dirty="0"/>
          </a:p>
          <a:p>
            <a:pPr marL="0" lvl="0" indent="0" algn="l" rtl="0">
              <a:lnSpc>
                <a:spcPct val="90000"/>
              </a:lnSpc>
              <a:spcBef>
                <a:spcPts val="1000"/>
              </a:spcBef>
              <a:spcAft>
                <a:spcPts val="0"/>
              </a:spcAft>
              <a:buSzPts val="1800"/>
              <a:buNone/>
            </a:pPr>
            <a:r>
              <a:rPr lang="en" sz="1800" dirty="0"/>
              <a:t>2-5 yr 2-2.5 cups of skim or 1%</a:t>
            </a:r>
            <a:endParaRPr sz="1800" dirty="0"/>
          </a:p>
          <a:p>
            <a:pPr marL="0" lvl="0" indent="0" algn="l" rtl="0">
              <a:lnSpc>
                <a:spcPct val="90000"/>
              </a:lnSpc>
              <a:spcBef>
                <a:spcPts val="1000"/>
              </a:spcBef>
              <a:spcAft>
                <a:spcPts val="0"/>
              </a:spcAft>
              <a:buSzPts val="1800"/>
              <a:buNone/>
            </a:pPr>
            <a:endParaRPr sz="1800" dirty="0"/>
          </a:p>
          <a:p>
            <a:pPr marL="0" lvl="0" indent="0" algn="l" rtl="0">
              <a:lnSpc>
                <a:spcPct val="90000"/>
              </a:lnSpc>
              <a:spcBef>
                <a:spcPts val="1000"/>
              </a:spcBef>
              <a:spcAft>
                <a:spcPts val="0"/>
              </a:spcAft>
              <a:buSzPts val="1800"/>
              <a:buNone/>
            </a:pPr>
            <a:r>
              <a:rPr lang="en" sz="1800" i="1" dirty="0">
                <a:solidFill>
                  <a:srgbClr val="548135"/>
                </a:solidFill>
              </a:rPr>
              <a:t>AAP:</a:t>
            </a:r>
            <a:r>
              <a:rPr lang="en" sz="1800" i="1" dirty="0"/>
              <a:t> </a:t>
            </a:r>
            <a:r>
              <a:rPr lang="en" sz="1800" dirty="0"/>
              <a:t>(</a:t>
            </a:r>
            <a:r>
              <a:rPr lang="en" sz="1800" dirty="0">
                <a:highlight>
                  <a:srgbClr val="FFFF00"/>
                </a:highlight>
              </a:rPr>
              <a:t>Fortified, unsweet</a:t>
            </a:r>
            <a:r>
              <a:rPr lang="en" sz="1800" dirty="0"/>
              <a:t>) </a:t>
            </a:r>
            <a:r>
              <a:rPr lang="en" sz="1800" u="sng" dirty="0"/>
              <a:t>Soy milk</a:t>
            </a:r>
            <a:r>
              <a:rPr lang="en" sz="1800" dirty="0"/>
              <a:t> is nutritionally equivalent to cow’s milk and is an acceptable alternative</a:t>
            </a:r>
            <a:r>
              <a:rPr lang="en" sz="1800" i="1" dirty="0"/>
              <a:t>. </a:t>
            </a:r>
            <a:endParaRPr sz="1800" i="1" dirty="0"/>
          </a:p>
          <a:p>
            <a:pPr marL="0" lvl="0" indent="0" algn="l" rtl="0">
              <a:lnSpc>
                <a:spcPct val="90000"/>
              </a:lnSpc>
              <a:spcBef>
                <a:spcPts val="1000"/>
              </a:spcBef>
              <a:spcAft>
                <a:spcPts val="0"/>
              </a:spcAft>
              <a:buSzPts val="1800"/>
              <a:buNone/>
            </a:pPr>
            <a:endParaRPr sz="1800" i="1" dirty="0"/>
          </a:p>
          <a:p>
            <a:pPr marL="0" lvl="0" indent="0" algn="l" rtl="0">
              <a:lnSpc>
                <a:spcPct val="90000"/>
              </a:lnSpc>
              <a:spcBef>
                <a:spcPts val="1000"/>
              </a:spcBef>
              <a:spcAft>
                <a:spcPts val="0"/>
              </a:spcAft>
              <a:buSzPts val="1800"/>
              <a:buNone/>
            </a:pPr>
            <a:r>
              <a:rPr lang="en" sz="1800" dirty="0"/>
              <a:t>2020 NEJM “Milk and Health”</a:t>
            </a:r>
            <a:endParaRPr sz="1800" dirty="0"/>
          </a:p>
        </p:txBody>
      </p:sp>
      <p:pic>
        <p:nvPicPr>
          <p:cNvPr id="839" name="Google Shape;839;p120"/>
          <p:cNvPicPr preferRelativeResize="0"/>
          <p:nvPr/>
        </p:nvPicPr>
        <p:blipFill rotWithShape="1">
          <a:blip r:embed="rId3">
            <a:alphaModFix/>
          </a:blip>
          <a:srcRect/>
          <a:stretch/>
        </p:blipFill>
        <p:spPr>
          <a:xfrm>
            <a:off x="7282300" y="58850"/>
            <a:ext cx="1798375" cy="2702450"/>
          </a:xfrm>
          <a:prstGeom prst="rect">
            <a:avLst/>
          </a:prstGeom>
          <a:noFill/>
          <a:ln>
            <a:noFill/>
          </a:ln>
        </p:spPr>
      </p:pic>
      <p:sp>
        <p:nvSpPr>
          <p:cNvPr id="840" name="Google Shape;840;p120"/>
          <p:cNvSpPr txBox="1"/>
          <p:nvPr/>
        </p:nvSpPr>
        <p:spPr>
          <a:xfrm>
            <a:off x="4200775" y="1353200"/>
            <a:ext cx="2601600" cy="6156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Verdana"/>
                <a:ea typeface="Verdana"/>
                <a:cs typeface="Verdana"/>
                <a:sym typeface="Verdana"/>
              </a:rPr>
              <a:t>!!Equivalent of 24 slices of bacon a week!!</a:t>
            </a:r>
            <a:endParaRPr sz="1400" b="1" i="0" u="none" strike="noStrike" cap="none">
              <a:solidFill>
                <a:srgbClr val="000000"/>
              </a:solidFill>
              <a:latin typeface="Verdana"/>
              <a:ea typeface="Verdana"/>
              <a:cs typeface="Verdana"/>
              <a:sym typeface="Verdana"/>
            </a:endParaRPr>
          </a:p>
        </p:txBody>
      </p:sp>
      <p:pic>
        <p:nvPicPr>
          <p:cNvPr id="841" name="Google Shape;841;p120"/>
          <p:cNvPicPr preferRelativeResize="0"/>
          <p:nvPr/>
        </p:nvPicPr>
        <p:blipFill rotWithShape="1">
          <a:blip r:embed="rId4">
            <a:alphaModFix/>
          </a:blip>
          <a:srcRect l="-2210" t="-4970" r="2209" b="4970"/>
          <a:stretch/>
        </p:blipFill>
        <p:spPr>
          <a:xfrm>
            <a:off x="3044444" y="4059650"/>
            <a:ext cx="2524125" cy="8001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40"/>
                                        </p:tgtEl>
                                        <p:attrNameLst>
                                          <p:attrName>style.visibility</p:attrName>
                                        </p:attrNameLst>
                                      </p:cBhvr>
                                      <p:to>
                                        <p:strVal val="visible"/>
                                      </p:to>
                                    </p:set>
                                    <p:animEffect transition="in" filter="fade">
                                      <p:cBhvr>
                                        <p:cTn id="7" dur="1000"/>
                                        <p:tgtEl>
                                          <p:spTgt spid="8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6" name="Google Shape;846;p121"/>
          <p:cNvSpPr txBox="1">
            <a:spLocks noGrp="1"/>
          </p:cNvSpPr>
          <p:nvPr>
            <p:ph type="title"/>
          </p:nvPr>
        </p:nvSpPr>
        <p:spPr>
          <a:xfrm>
            <a:off x="59200" y="66615"/>
            <a:ext cx="8441400" cy="654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 sz="3200">
                <a:solidFill>
                  <a:srgbClr val="38761D"/>
                </a:solidFill>
              </a:rPr>
              <a:t>Summary WFPB Tips/Tools</a:t>
            </a:r>
            <a:endParaRPr sz="3200">
              <a:solidFill>
                <a:srgbClr val="38761D"/>
              </a:solidFill>
            </a:endParaRPr>
          </a:p>
        </p:txBody>
      </p:sp>
      <p:sp>
        <p:nvSpPr>
          <p:cNvPr id="847" name="Google Shape;847;p121"/>
          <p:cNvSpPr txBox="1">
            <a:spLocks noGrp="1"/>
          </p:cNvSpPr>
          <p:nvPr>
            <p:ph type="body" idx="1"/>
          </p:nvPr>
        </p:nvSpPr>
        <p:spPr>
          <a:xfrm>
            <a:off x="120250" y="527300"/>
            <a:ext cx="6179700" cy="3885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endParaRPr sz="1700"/>
          </a:p>
          <a:p>
            <a:pPr marL="0" lvl="0" indent="0" algn="l" rtl="0">
              <a:lnSpc>
                <a:spcPct val="90000"/>
              </a:lnSpc>
              <a:spcBef>
                <a:spcPts val="1000"/>
              </a:spcBef>
              <a:spcAft>
                <a:spcPts val="0"/>
              </a:spcAft>
              <a:buSzPts val="1800"/>
              <a:buNone/>
            </a:pPr>
            <a:r>
              <a:rPr lang="en" sz="1700"/>
              <a:t>Every time you eat/drink is an </a:t>
            </a:r>
            <a:r>
              <a:rPr lang="en" sz="1700" u="sng"/>
              <a:t>opportunity</a:t>
            </a:r>
            <a:r>
              <a:rPr lang="en" sz="1700"/>
              <a:t> to nourish</a:t>
            </a:r>
            <a:endParaRPr sz="1700"/>
          </a:p>
          <a:p>
            <a:pPr marL="0" lvl="0" indent="0" algn="l" rtl="0">
              <a:lnSpc>
                <a:spcPct val="90000"/>
              </a:lnSpc>
              <a:spcBef>
                <a:spcPts val="1000"/>
              </a:spcBef>
              <a:spcAft>
                <a:spcPts val="0"/>
              </a:spcAft>
              <a:buSzPts val="1800"/>
              <a:buNone/>
            </a:pPr>
            <a:r>
              <a:rPr lang="en" sz="1700"/>
              <a:t>Start by eating more of plant foods you DO like </a:t>
            </a:r>
            <a:endParaRPr sz="1700"/>
          </a:p>
          <a:p>
            <a:pPr marL="0" lvl="0" indent="0" algn="l" rtl="0">
              <a:lnSpc>
                <a:spcPct val="90000"/>
              </a:lnSpc>
              <a:spcBef>
                <a:spcPts val="1000"/>
              </a:spcBef>
              <a:spcAft>
                <a:spcPts val="0"/>
              </a:spcAft>
              <a:buSzPts val="1800"/>
              <a:buNone/>
            </a:pPr>
            <a:r>
              <a:rPr lang="en" sz="1700"/>
              <a:t>Try something new (frozen edamame below)</a:t>
            </a:r>
            <a:endParaRPr sz="1700"/>
          </a:p>
          <a:p>
            <a:pPr marL="0" lvl="0" indent="0" algn="l" rtl="0">
              <a:lnSpc>
                <a:spcPct val="90000"/>
              </a:lnSpc>
              <a:spcBef>
                <a:spcPts val="1000"/>
              </a:spcBef>
              <a:spcAft>
                <a:spcPts val="0"/>
              </a:spcAft>
              <a:buSzPts val="1800"/>
              <a:buNone/>
            </a:pPr>
            <a:r>
              <a:rPr lang="en" sz="1700"/>
              <a:t>Substitute beans for meat (soup or tortilla)</a:t>
            </a:r>
            <a:endParaRPr sz="1700"/>
          </a:p>
          <a:p>
            <a:pPr marL="0" lvl="0" indent="0" algn="l" rtl="0">
              <a:lnSpc>
                <a:spcPct val="90000"/>
              </a:lnSpc>
              <a:spcBef>
                <a:spcPts val="1000"/>
              </a:spcBef>
              <a:spcAft>
                <a:spcPts val="0"/>
              </a:spcAft>
              <a:buSzPts val="1800"/>
              <a:buNone/>
            </a:pPr>
            <a:r>
              <a:rPr lang="en" sz="1700"/>
              <a:t>Use less oil in food prep (120 cals per Tbsp!)</a:t>
            </a:r>
            <a:endParaRPr sz="1700"/>
          </a:p>
          <a:p>
            <a:pPr marL="0" lvl="0" indent="0" algn="l" rtl="0">
              <a:lnSpc>
                <a:spcPct val="90000"/>
              </a:lnSpc>
              <a:spcBef>
                <a:spcPts val="1000"/>
              </a:spcBef>
              <a:spcAft>
                <a:spcPts val="0"/>
              </a:spcAft>
              <a:buSzPts val="1800"/>
              <a:buNone/>
            </a:pPr>
            <a:r>
              <a:rPr lang="en" sz="1700"/>
              <a:t>Find local sources of inexpensive fresh produce</a:t>
            </a:r>
            <a:endParaRPr sz="1700"/>
          </a:p>
          <a:p>
            <a:pPr marL="0" lvl="0" indent="0" algn="l" rtl="0">
              <a:lnSpc>
                <a:spcPct val="90000"/>
              </a:lnSpc>
              <a:spcBef>
                <a:spcPts val="1000"/>
              </a:spcBef>
              <a:spcAft>
                <a:spcPts val="0"/>
              </a:spcAft>
              <a:buSzPts val="1800"/>
              <a:buNone/>
            </a:pPr>
            <a:endParaRPr sz="1700">
              <a:highlight>
                <a:srgbClr val="FFFF00"/>
              </a:highlight>
            </a:endParaRPr>
          </a:p>
        </p:txBody>
      </p:sp>
      <p:sp>
        <p:nvSpPr>
          <p:cNvPr id="848" name="Google Shape;848;p121"/>
          <p:cNvSpPr txBox="1"/>
          <p:nvPr/>
        </p:nvSpPr>
        <p:spPr>
          <a:xfrm>
            <a:off x="5837325" y="925100"/>
            <a:ext cx="5328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Verdana"/>
              <a:ea typeface="Verdana"/>
              <a:cs typeface="Verdana"/>
              <a:sym typeface="Verdana"/>
            </a:endParaRPr>
          </a:p>
        </p:txBody>
      </p:sp>
      <p:pic>
        <p:nvPicPr>
          <p:cNvPr id="849" name="Google Shape;849;p121"/>
          <p:cNvPicPr preferRelativeResize="0"/>
          <p:nvPr/>
        </p:nvPicPr>
        <p:blipFill>
          <a:blip r:embed="rId3">
            <a:alphaModFix/>
          </a:blip>
          <a:stretch>
            <a:fillRect/>
          </a:stretch>
        </p:blipFill>
        <p:spPr>
          <a:xfrm>
            <a:off x="6477625" y="527301"/>
            <a:ext cx="1856950" cy="1694350"/>
          </a:xfrm>
          <a:prstGeom prst="rect">
            <a:avLst/>
          </a:prstGeom>
          <a:noFill/>
          <a:ln w="19050" cap="flat" cmpd="sng">
            <a:solidFill>
              <a:srgbClr val="1155CC"/>
            </a:solidFill>
            <a:prstDash val="solid"/>
            <a:round/>
            <a:headEnd type="none" w="sm" len="sm"/>
            <a:tailEnd type="none" w="sm" len="sm"/>
          </a:ln>
        </p:spPr>
      </p:pic>
      <p:pic>
        <p:nvPicPr>
          <p:cNvPr id="850" name="Google Shape;850;p121"/>
          <p:cNvPicPr preferRelativeResize="0"/>
          <p:nvPr/>
        </p:nvPicPr>
        <p:blipFill>
          <a:blip r:embed="rId4">
            <a:alphaModFix/>
          </a:blip>
          <a:stretch>
            <a:fillRect/>
          </a:stretch>
        </p:blipFill>
        <p:spPr>
          <a:xfrm>
            <a:off x="5410425" y="2390350"/>
            <a:ext cx="3733575" cy="2093325"/>
          </a:xfrm>
          <a:prstGeom prst="rect">
            <a:avLst/>
          </a:prstGeom>
          <a:noFill/>
          <a:ln w="9525" cap="flat" cmpd="sng">
            <a:solidFill>
              <a:srgbClr val="38761D"/>
            </a:solidFill>
            <a:prstDash val="solid"/>
            <a:round/>
            <a:headEnd type="none" w="sm" len="sm"/>
            <a:tailEnd type="none" w="sm" len="sm"/>
          </a:ln>
        </p:spPr>
      </p:pic>
      <p:pic>
        <p:nvPicPr>
          <p:cNvPr id="851" name="Google Shape;851;p121"/>
          <p:cNvPicPr preferRelativeResize="0"/>
          <p:nvPr/>
        </p:nvPicPr>
        <p:blipFill rotWithShape="1">
          <a:blip r:embed="rId5">
            <a:alphaModFix/>
          </a:blip>
          <a:srcRect l="-2210" t="-4970" r="2209" b="4970"/>
          <a:stretch/>
        </p:blipFill>
        <p:spPr>
          <a:xfrm>
            <a:off x="2951071" y="4040059"/>
            <a:ext cx="2524125" cy="800100"/>
          </a:xfrm>
          <a:prstGeom prst="rect">
            <a:avLst/>
          </a:prstGeom>
          <a:noFill/>
          <a:ln>
            <a:noFill/>
          </a:ln>
        </p:spPr>
      </p:pic>
      <p:pic>
        <p:nvPicPr>
          <p:cNvPr id="852" name="Google Shape;852;p121"/>
          <p:cNvPicPr preferRelativeResize="0"/>
          <p:nvPr/>
        </p:nvPicPr>
        <p:blipFill rotWithShape="1">
          <a:blip r:embed="rId6">
            <a:alphaModFix/>
          </a:blip>
          <a:srcRect l="8041" t="8291" r="66019" b="69165"/>
          <a:stretch/>
        </p:blipFill>
        <p:spPr>
          <a:xfrm>
            <a:off x="168775" y="3224250"/>
            <a:ext cx="2782300" cy="1511226"/>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7" name="Google Shape;857;p122"/>
          <p:cNvSpPr txBox="1">
            <a:spLocks noGrp="1"/>
          </p:cNvSpPr>
          <p:nvPr>
            <p:ph type="ctrTitle"/>
          </p:nvPr>
        </p:nvSpPr>
        <p:spPr>
          <a:xfrm>
            <a:off x="685800" y="841772"/>
            <a:ext cx="7772400" cy="1790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6000"/>
              <a:buNone/>
            </a:pPr>
            <a:endParaRPr/>
          </a:p>
        </p:txBody>
      </p:sp>
      <p:sp>
        <p:nvSpPr>
          <p:cNvPr id="858" name="Google Shape;858;p122"/>
          <p:cNvSpPr txBox="1">
            <a:spLocks noGrp="1"/>
          </p:cNvSpPr>
          <p:nvPr>
            <p:ph type="subTitle" idx="1"/>
          </p:nvPr>
        </p:nvSpPr>
        <p:spPr>
          <a:xfrm>
            <a:off x="1143000" y="2701528"/>
            <a:ext cx="6858000" cy="12417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2400"/>
              <a:buNone/>
            </a:pPr>
            <a:endParaRPr/>
          </a:p>
        </p:txBody>
      </p:sp>
      <p:pic>
        <p:nvPicPr>
          <p:cNvPr id="859" name="Google Shape;859;p122"/>
          <p:cNvPicPr preferRelativeResize="0"/>
          <p:nvPr/>
        </p:nvPicPr>
        <p:blipFill rotWithShape="1">
          <a:blip r:embed="rId3">
            <a:alphaModFix/>
          </a:blip>
          <a:srcRect/>
          <a:stretch/>
        </p:blipFill>
        <p:spPr>
          <a:xfrm>
            <a:off x="209250" y="124533"/>
            <a:ext cx="9144000" cy="4675283"/>
          </a:xfrm>
          <a:prstGeom prst="rect">
            <a:avLst/>
          </a:prstGeom>
          <a:noFill/>
          <a:ln>
            <a:noFill/>
          </a:ln>
        </p:spPr>
      </p:pic>
      <p:pic>
        <p:nvPicPr>
          <p:cNvPr id="860" name="Google Shape;860;p122"/>
          <p:cNvPicPr preferRelativeResize="0"/>
          <p:nvPr/>
        </p:nvPicPr>
        <p:blipFill rotWithShape="1">
          <a:blip r:embed="rId4">
            <a:alphaModFix/>
          </a:blip>
          <a:srcRect/>
          <a:stretch/>
        </p:blipFill>
        <p:spPr>
          <a:xfrm>
            <a:off x="4964393" y="841775"/>
            <a:ext cx="882900" cy="863475"/>
          </a:xfrm>
          <a:prstGeom prst="rect">
            <a:avLst/>
          </a:prstGeom>
          <a:noFill/>
          <a:ln>
            <a:noFill/>
          </a:ln>
        </p:spPr>
      </p:pic>
      <p:pic>
        <p:nvPicPr>
          <p:cNvPr id="861" name="Google Shape;861;p122"/>
          <p:cNvPicPr preferRelativeResize="0"/>
          <p:nvPr/>
        </p:nvPicPr>
        <p:blipFill rotWithShape="1">
          <a:blip r:embed="rId4">
            <a:alphaModFix/>
          </a:blip>
          <a:srcRect/>
          <a:stretch/>
        </p:blipFill>
        <p:spPr>
          <a:xfrm>
            <a:off x="5063493" y="1705250"/>
            <a:ext cx="882900" cy="86347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Google Shape;866;p123"/>
          <p:cNvSpPr txBox="1">
            <a:spLocks noGrp="1"/>
          </p:cNvSpPr>
          <p:nvPr>
            <p:ph type="title"/>
          </p:nvPr>
        </p:nvSpPr>
        <p:spPr>
          <a:xfrm>
            <a:off x="103500" y="42950"/>
            <a:ext cx="8387700" cy="530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 sz="2900">
                <a:solidFill>
                  <a:srgbClr val="38761D"/>
                </a:solidFill>
              </a:rPr>
              <a:t>Physical Activity </a:t>
            </a:r>
            <a:endParaRPr sz="2900">
              <a:solidFill>
                <a:srgbClr val="38761D"/>
              </a:solidFill>
            </a:endParaRPr>
          </a:p>
        </p:txBody>
      </p:sp>
      <p:sp>
        <p:nvSpPr>
          <p:cNvPr id="867" name="Google Shape;867;p123"/>
          <p:cNvSpPr txBox="1">
            <a:spLocks noGrp="1"/>
          </p:cNvSpPr>
          <p:nvPr>
            <p:ph type="body" idx="1"/>
          </p:nvPr>
        </p:nvSpPr>
        <p:spPr>
          <a:xfrm>
            <a:off x="0" y="288625"/>
            <a:ext cx="6209400" cy="4584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800"/>
              <a:buNone/>
            </a:pPr>
            <a:endParaRPr sz="1900"/>
          </a:p>
          <a:p>
            <a:pPr marL="0" lvl="0" indent="0" algn="l" rtl="0">
              <a:lnSpc>
                <a:spcPct val="90000"/>
              </a:lnSpc>
              <a:spcBef>
                <a:spcPts val="0"/>
              </a:spcBef>
              <a:spcAft>
                <a:spcPts val="0"/>
              </a:spcAft>
              <a:buSzPts val="1800"/>
              <a:buNone/>
            </a:pPr>
            <a:endParaRPr sz="1600"/>
          </a:p>
          <a:p>
            <a:pPr marL="0" lvl="0" indent="0" algn="l" rtl="0">
              <a:lnSpc>
                <a:spcPct val="90000"/>
              </a:lnSpc>
              <a:spcBef>
                <a:spcPts val="0"/>
              </a:spcBef>
              <a:spcAft>
                <a:spcPts val="0"/>
              </a:spcAft>
              <a:buSzPts val="1800"/>
              <a:buNone/>
            </a:pPr>
            <a:r>
              <a:rPr lang="en" sz="1500"/>
              <a:t>Physical Activity improves health and longevity </a:t>
            </a:r>
            <a:r>
              <a:rPr lang="en" sz="1500" u="sng"/>
              <a:t>regardless of BMI</a:t>
            </a:r>
            <a:endParaRPr sz="1500" u="sng"/>
          </a:p>
          <a:p>
            <a:pPr marL="0" lvl="0" indent="0" algn="l" rtl="0">
              <a:lnSpc>
                <a:spcPct val="90000"/>
              </a:lnSpc>
              <a:spcBef>
                <a:spcPts val="0"/>
              </a:spcBef>
              <a:spcAft>
                <a:spcPts val="0"/>
              </a:spcAft>
              <a:buSzPts val="1800"/>
              <a:buNone/>
            </a:pPr>
            <a:endParaRPr sz="1500" i="1"/>
          </a:p>
          <a:p>
            <a:pPr marL="0" lvl="0" indent="0" algn="l" rtl="0">
              <a:lnSpc>
                <a:spcPct val="90000"/>
              </a:lnSpc>
              <a:spcBef>
                <a:spcPts val="0"/>
              </a:spcBef>
              <a:spcAft>
                <a:spcPts val="0"/>
              </a:spcAft>
              <a:buSzPts val="1800"/>
              <a:buNone/>
            </a:pPr>
            <a:r>
              <a:rPr lang="en" sz="1500"/>
              <a:t>Think about PA in terms of </a:t>
            </a:r>
            <a:r>
              <a:rPr lang="en" sz="1500" u="sng"/>
              <a:t>weight maintenance </a:t>
            </a:r>
            <a:r>
              <a:rPr lang="en" sz="1500"/>
              <a:t>(not weight loss)</a:t>
            </a:r>
            <a:endParaRPr sz="1500"/>
          </a:p>
          <a:p>
            <a:pPr marL="0" lvl="0" indent="0" algn="l" rtl="0">
              <a:lnSpc>
                <a:spcPct val="90000"/>
              </a:lnSpc>
              <a:spcBef>
                <a:spcPts val="0"/>
              </a:spcBef>
              <a:spcAft>
                <a:spcPts val="0"/>
              </a:spcAft>
              <a:buSzPts val="1800"/>
              <a:buNone/>
            </a:pPr>
            <a:r>
              <a:rPr lang="en" sz="1500"/>
              <a:t> </a:t>
            </a:r>
            <a:endParaRPr sz="1500"/>
          </a:p>
          <a:p>
            <a:pPr marL="0" lvl="0" indent="0" algn="l" rtl="0">
              <a:lnSpc>
                <a:spcPct val="90000"/>
              </a:lnSpc>
              <a:spcBef>
                <a:spcPts val="0"/>
              </a:spcBef>
              <a:spcAft>
                <a:spcPts val="0"/>
              </a:spcAft>
              <a:buSzPts val="1800"/>
              <a:buNone/>
            </a:pPr>
            <a:r>
              <a:rPr lang="en" sz="1500"/>
              <a:t>Physical activity is called</a:t>
            </a:r>
            <a:r>
              <a:rPr lang="en" sz="1300"/>
              <a:t> “</a:t>
            </a:r>
            <a:r>
              <a:rPr lang="en" sz="1500"/>
              <a:t>The most underutilized antidepressan</a:t>
            </a:r>
            <a:r>
              <a:rPr lang="en" sz="1500">
                <a:solidFill>
                  <a:srgbClr val="38761D"/>
                </a:solidFill>
              </a:rPr>
              <a:t>t</a:t>
            </a:r>
            <a:r>
              <a:rPr lang="en" sz="1300"/>
              <a:t>”</a:t>
            </a:r>
            <a:r>
              <a:rPr lang="en" sz="1500"/>
              <a:t> </a:t>
            </a:r>
            <a:endParaRPr sz="1500"/>
          </a:p>
          <a:p>
            <a:pPr marL="0" lvl="0" indent="0" algn="l" rtl="0">
              <a:lnSpc>
                <a:spcPct val="90000"/>
              </a:lnSpc>
              <a:spcBef>
                <a:spcPts val="0"/>
              </a:spcBef>
              <a:spcAft>
                <a:spcPts val="0"/>
              </a:spcAft>
              <a:buSzPts val="1800"/>
              <a:buNone/>
            </a:pPr>
            <a:endParaRPr sz="1600" i="1"/>
          </a:p>
          <a:p>
            <a:pPr marL="0" lvl="0" indent="0" algn="l" rtl="0">
              <a:lnSpc>
                <a:spcPct val="90000"/>
              </a:lnSpc>
              <a:spcBef>
                <a:spcPts val="0"/>
              </a:spcBef>
              <a:spcAft>
                <a:spcPts val="0"/>
              </a:spcAft>
              <a:buSzPts val="1800"/>
              <a:buNone/>
            </a:pPr>
            <a:endParaRPr sz="1600" i="1"/>
          </a:p>
          <a:p>
            <a:pPr marL="0" lvl="0" indent="0" algn="l" rtl="0">
              <a:lnSpc>
                <a:spcPct val="90000"/>
              </a:lnSpc>
              <a:spcBef>
                <a:spcPts val="0"/>
              </a:spcBef>
              <a:spcAft>
                <a:spcPts val="0"/>
              </a:spcAft>
              <a:buSzPts val="1800"/>
              <a:buNone/>
            </a:pPr>
            <a:endParaRPr sz="1300"/>
          </a:p>
          <a:p>
            <a:pPr marL="0" lvl="0" indent="0" algn="l" rtl="0">
              <a:lnSpc>
                <a:spcPct val="90000"/>
              </a:lnSpc>
              <a:spcBef>
                <a:spcPts val="0"/>
              </a:spcBef>
              <a:spcAft>
                <a:spcPts val="0"/>
              </a:spcAft>
              <a:buSzPts val="1800"/>
              <a:buNone/>
            </a:pPr>
            <a:endParaRPr sz="1600"/>
          </a:p>
          <a:p>
            <a:pPr marL="0" lvl="0" indent="0" algn="l" rtl="0">
              <a:lnSpc>
                <a:spcPct val="90000"/>
              </a:lnSpc>
              <a:spcBef>
                <a:spcPts val="0"/>
              </a:spcBef>
              <a:spcAft>
                <a:spcPts val="0"/>
              </a:spcAft>
              <a:buSzPts val="1800"/>
              <a:buNone/>
            </a:pPr>
            <a:endParaRPr sz="1900"/>
          </a:p>
          <a:p>
            <a:pPr marL="0" lvl="0" indent="0" algn="l" rtl="0">
              <a:lnSpc>
                <a:spcPct val="90000"/>
              </a:lnSpc>
              <a:spcBef>
                <a:spcPts val="0"/>
              </a:spcBef>
              <a:spcAft>
                <a:spcPts val="0"/>
              </a:spcAft>
              <a:buSzPts val="1800"/>
              <a:buNone/>
            </a:pPr>
            <a:endParaRPr sz="1900"/>
          </a:p>
          <a:p>
            <a:pPr marL="0" lvl="0" indent="0" algn="l" rtl="0">
              <a:lnSpc>
                <a:spcPct val="90000"/>
              </a:lnSpc>
              <a:spcBef>
                <a:spcPts val="0"/>
              </a:spcBef>
              <a:spcAft>
                <a:spcPts val="0"/>
              </a:spcAft>
              <a:buSzPts val="1800"/>
              <a:buNone/>
            </a:pPr>
            <a:endParaRPr sz="1900"/>
          </a:p>
        </p:txBody>
      </p:sp>
      <p:pic>
        <p:nvPicPr>
          <p:cNvPr id="868" name="Google Shape;868;p123"/>
          <p:cNvPicPr preferRelativeResize="0"/>
          <p:nvPr/>
        </p:nvPicPr>
        <p:blipFill rotWithShape="1">
          <a:blip r:embed="rId3">
            <a:alphaModFix/>
          </a:blip>
          <a:srcRect l="-2210" t="-4970" r="2209" b="4970"/>
          <a:stretch/>
        </p:blipFill>
        <p:spPr>
          <a:xfrm>
            <a:off x="3139329" y="3948789"/>
            <a:ext cx="2524125" cy="800100"/>
          </a:xfrm>
          <a:prstGeom prst="rect">
            <a:avLst/>
          </a:prstGeom>
          <a:noFill/>
          <a:ln>
            <a:noFill/>
          </a:ln>
        </p:spPr>
      </p:pic>
      <p:sp>
        <p:nvSpPr>
          <p:cNvPr id="869" name="Google Shape;869;p123"/>
          <p:cNvSpPr txBox="1"/>
          <p:nvPr/>
        </p:nvSpPr>
        <p:spPr>
          <a:xfrm>
            <a:off x="6984425" y="2627250"/>
            <a:ext cx="5328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Verdana"/>
              <a:ea typeface="Verdana"/>
              <a:cs typeface="Verdana"/>
              <a:sym typeface="Verdana"/>
            </a:endParaRPr>
          </a:p>
        </p:txBody>
      </p:sp>
      <p:sp>
        <p:nvSpPr>
          <p:cNvPr id="870" name="Google Shape;870;p123"/>
          <p:cNvSpPr txBox="1"/>
          <p:nvPr/>
        </p:nvSpPr>
        <p:spPr>
          <a:xfrm>
            <a:off x="5875750" y="1958575"/>
            <a:ext cx="6796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Verdana"/>
              <a:ea typeface="Verdana"/>
              <a:cs typeface="Verdana"/>
              <a:sym typeface="Verdana"/>
            </a:endParaRPr>
          </a:p>
        </p:txBody>
      </p:sp>
      <p:pic>
        <p:nvPicPr>
          <p:cNvPr id="871" name="Google Shape;871;p123"/>
          <p:cNvPicPr preferRelativeResize="0"/>
          <p:nvPr/>
        </p:nvPicPr>
        <p:blipFill rotWithShape="1">
          <a:blip r:embed="rId3">
            <a:alphaModFix/>
          </a:blip>
          <a:srcRect l="-2210" t="-4970" r="2209" b="4970"/>
          <a:stretch/>
        </p:blipFill>
        <p:spPr>
          <a:xfrm>
            <a:off x="3228121" y="3948809"/>
            <a:ext cx="2524125" cy="800100"/>
          </a:xfrm>
          <a:prstGeom prst="rect">
            <a:avLst/>
          </a:prstGeom>
          <a:noFill/>
          <a:ln>
            <a:noFill/>
          </a:ln>
        </p:spPr>
      </p:pic>
      <p:pic>
        <p:nvPicPr>
          <p:cNvPr id="872" name="Google Shape;872;p123"/>
          <p:cNvPicPr preferRelativeResize="0"/>
          <p:nvPr/>
        </p:nvPicPr>
        <p:blipFill>
          <a:blip r:embed="rId4">
            <a:alphaModFix/>
          </a:blip>
          <a:stretch>
            <a:fillRect/>
          </a:stretch>
        </p:blipFill>
        <p:spPr>
          <a:xfrm>
            <a:off x="6120725" y="763667"/>
            <a:ext cx="2934601" cy="3985232"/>
          </a:xfrm>
          <a:prstGeom prst="rect">
            <a:avLst/>
          </a:prstGeom>
          <a:noFill/>
          <a:ln w="9525" cap="flat" cmpd="sng">
            <a:solidFill>
              <a:srgbClr val="38761D"/>
            </a:solidFill>
            <a:prstDash val="solid"/>
            <a:round/>
            <a:headEnd type="none" w="sm" len="sm"/>
            <a:tailEnd type="none" w="sm" len="sm"/>
          </a:ln>
        </p:spPr>
      </p:pic>
      <p:pic>
        <p:nvPicPr>
          <p:cNvPr id="873" name="Google Shape;873;p123"/>
          <p:cNvPicPr preferRelativeResize="0"/>
          <p:nvPr/>
        </p:nvPicPr>
        <p:blipFill>
          <a:blip r:embed="rId5">
            <a:alphaModFix/>
          </a:blip>
          <a:stretch>
            <a:fillRect/>
          </a:stretch>
        </p:blipFill>
        <p:spPr>
          <a:xfrm>
            <a:off x="170225" y="2627250"/>
            <a:ext cx="3580072" cy="2186475"/>
          </a:xfrm>
          <a:prstGeom prst="rect">
            <a:avLst/>
          </a:prstGeom>
          <a:noFill/>
          <a:ln w="9525" cap="flat" cmpd="sng">
            <a:solidFill>
              <a:srgbClr val="1155CC"/>
            </a:solidFill>
            <a:prstDash val="solid"/>
            <a:round/>
            <a:headEnd type="none" w="sm" len="sm"/>
            <a:tailEnd type="none" w="sm" len="sm"/>
          </a:ln>
        </p:spPr>
      </p:pic>
      <p:pic>
        <p:nvPicPr>
          <p:cNvPr id="874" name="Google Shape;874;p123"/>
          <p:cNvPicPr preferRelativeResize="0"/>
          <p:nvPr/>
        </p:nvPicPr>
        <p:blipFill rotWithShape="1">
          <a:blip r:embed="rId6">
            <a:alphaModFix/>
          </a:blip>
          <a:srcRect t="38106" b="34526"/>
          <a:stretch/>
        </p:blipFill>
        <p:spPr>
          <a:xfrm>
            <a:off x="3405000" y="3996400"/>
            <a:ext cx="2979425" cy="752500"/>
          </a:xfrm>
          <a:prstGeom prst="rect">
            <a:avLst/>
          </a:prstGeom>
          <a:noFill/>
          <a:ln w="9525" cap="flat" cmpd="sng">
            <a:solidFill>
              <a:srgbClr val="1155CC"/>
            </a:solidFill>
            <a:prstDash val="solid"/>
            <a:round/>
            <a:headEnd type="none" w="sm" len="sm"/>
            <a:tailEnd type="none" w="sm" len="sm"/>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80" name="Google Shape;880;p124"/>
          <p:cNvSpPr txBox="1"/>
          <p:nvPr/>
        </p:nvSpPr>
        <p:spPr>
          <a:xfrm>
            <a:off x="3999350" y="2566600"/>
            <a:ext cx="5937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Verdana"/>
              <a:ea typeface="Verdana"/>
              <a:cs typeface="Verdana"/>
              <a:sym typeface="Verdana"/>
            </a:endParaRPr>
          </a:p>
        </p:txBody>
      </p:sp>
      <p:pic>
        <p:nvPicPr>
          <p:cNvPr id="881" name="Google Shape;881;p124"/>
          <p:cNvPicPr preferRelativeResize="0"/>
          <p:nvPr/>
        </p:nvPicPr>
        <p:blipFill>
          <a:blip r:embed="rId3">
            <a:alphaModFix/>
          </a:blip>
          <a:stretch>
            <a:fillRect/>
          </a:stretch>
        </p:blipFill>
        <p:spPr>
          <a:xfrm>
            <a:off x="5937200" y="65225"/>
            <a:ext cx="3033525" cy="3949676"/>
          </a:xfrm>
          <a:prstGeom prst="rect">
            <a:avLst/>
          </a:prstGeom>
          <a:noFill/>
          <a:ln w="9525" cap="flat" cmpd="sng">
            <a:solidFill>
              <a:schemeClr val="dk1"/>
            </a:solidFill>
            <a:prstDash val="solid"/>
            <a:round/>
            <a:headEnd type="none" w="sm" len="sm"/>
            <a:tailEnd type="none" w="sm" len="sm"/>
          </a:ln>
        </p:spPr>
      </p:pic>
      <p:pic>
        <p:nvPicPr>
          <p:cNvPr id="882" name="Google Shape;882;p124"/>
          <p:cNvPicPr preferRelativeResize="0"/>
          <p:nvPr/>
        </p:nvPicPr>
        <p:blipFill>
          <a:blip r:embed="rId4">
            <a:alphaModFix/>
          </a:blip>
          <a:stretch>
            <a:fillRect/>
          </a:stretch>
        </p:blipFill>
        <p:spPr>
          <a:xfrm>
            <a:off x="186500" y="116750"/>
            <a:ext cx="2906125" cy="3703875"/>
          </a:xfrm>
          <a:prstGeom prst="rect">
            <a:avLst/>
          </a:prstGeom>
          <a:noFill/>
          <a:ln w="9525" cap="flat" cmpd="sng">
            <a:solidFill>
              <a:schemeClr val="dk1"/>
            </a:solidFill>
            <a:prstDash val="solid"/>
            <a:round/>
            <a:headEnd type="none" w="sm" len="sm"/>
            <a:tailEnd type="none" w="sm" len="sm"/>
          </a:ln>
        </p:spPr>
      </p:pic>
      <p:pic>
        <p:nvPicPr>
          <p:cNvPr id="883" name="Google Shape;883;p124"/>
          <p:cNvPicPr preferRelativeResize="0"/>
          <p:nvPr/>
        </p:nvPicPr>
        <p:blipFill>
          <a:blip r:embed="rId5">
            <a:alphaModFix/>
          </a:blip>
          <a:stretch>
            <a:fillRect/>
          </a:stretch>
        </p:blipFill>
        <p:spPr>
          <a:xfrm>
            <a:off x="2396499" y="1739775"/>
            <a:ext cx="3963300" cy="3052350"/>
          </a:xfrm>
          <a:prstGeom prst="rect">
            <a:avLst/>
          </a:prstGeom>
          <a:noFill/>
          <a:ln w="19050" cap="flat" cmpd="sng">
            <a:solidFill>
              <a:srgbClr val="1155CC"/>
            </a:solidFill>
            <a:prstDash val="solid"/>
            <a:round/>
            <a:headEnd type="none" w="sm" len="sm"/>
            <a:tailEnd type="none" w="sm" len="sm"/>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888" name="Google Shape;888;p125"/>
          <p:cNvSpPr txBox="1">
            <a:spLocks noGrp="1"/>
          </p:cNvSpPr>
          <p:nvPr>
            <p:ph type="ctrTitle"/>
          </p:nvPr>
        </p:nvSpPr>
        <p:spPr>
          <a:xfrm>
            <a:off x="192425" y="46200"/>
            <a:ext cx="7914300" cy="5922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 sz="2500">
                <a:solidFill>
                  <a:srgbClr val="38761D"/>
                </a:solidFill>
              </a:rPr>
              <a:t>Sleep</a:t>
            </a:r>
            <a:endParaRPr sz="2500">
              <a:solidFill>
                <a:srgbClr val="38761D"/>
              </a:solidFill>
            </a:endParaRPr>
          </a:p>
        </p:txBody>
      </p:sp>
      <p:sp>
        <p:nvSpPr>
          <p:cNvPr id="889" name="Google Shape;889;p125"/>
          <p:cNvSpPr txBox="1">
            <a:spLocks noGrp="1"/>
          </p:cNvSpPr>
          <p:nvPr>
            <p:ph type="subTitle" idx="1"/>
          </p:nvPr>
        </p:nvSpPr>
        <p:spPr>
          <a:xfrm>
            <a:off x="0" y="638400"/>
            <a:ext cx="9144000" cy="4264500"/>
          </a:xfrm>
          <a:prstGeom prst="rect">
            <a:avLst/>
          </a:prstGeom>
        </p:spPr>
        <p:txBody>
          <a:bodyPr spcFirstLastPara="1" wrap="square" lIns="91425" tIns="45700" rIns="91425" bIns="45700" anchor="t" anchorCtr="0">
            <a:noAutofit/>
          </a:bodyPr>
          <a:lstStyle/>
          <a:p>
            <a:pPr marL="0" lvl="0" indent="0" algn="l" rtl="0">
              <a:lnSpc>
                <a:spcPct val="122000"/>
              </a:lnSpc>
              <a:spcBef>
                <a:spcPts val="0"/>
              </a:spcBef>
              <a:spcAft>
                <a:spcPts val="0"/>
              </a:spcAft>
              <a:buNone/>
            </a:pPr>
            <a:endParaRPr sz="1400"/>
          </a:p>
          <a:p>
            <a:pPr marL="0" lvl="0" indent="0" algn="l" rtl="0">
              <a:lnSpc>
                <a:spcPct val="122000"/>
              </a:lnSpc>
              <a:spcBef>
                <a:spcPts val="1100"/>
              </a:spcBef>
              <a:spcAft>
                <a:spcPts val="0"/>
              </a:spcAft>
              <a:buNone/>
            </a:pPr>
            <a:endParaRPr sz="1100">
              <a:solidFill>
                <a:srgbClr val="564D39"/>
              </a:solidFill>
              <a:highlight>
                <a:srgbClr val="FFFFFF"/>
              </a:highlight>
            </a:endParaRPr>
          </a:p>
          <a:p>
            <a:pPr marL="0" lvl="0" indent="0" algn="l" rtl="0">
              <a:lnSpc>
                <a:spcPct val="122000"/>
              </a:lnSpc>
              <a:spcBef>
                <a:spcPts val="1100"/>
              </a:spcBef>
              <a:spcAft>
                <a:spcPts val="0"/>
              </a:spcAft>
              <a:buNone/>
            </a:pPr>
            <a:endParaRPr sz="1100">
              <a:solidFill>
                <a:srgbClr val="564D39"/>
              </a:solidFill>
              <a:highlight>
                <a:srgbClr val="FFFFFF"/>
              </a:highlight>
            </a:endParaRPr>
          </a:p>
          <a:p>
            <a:pPr marL="0" lvl="0" indent="0" algn="l" rtl="0">
              <a:lnSpc>
                <a:spcPct val="122000"/>
              </a:lnSpc>
              <a:spcBef>
                <a:spcPts val="1100"/>
              </a:spcBef>
              <a:spcAft>
                <a:spcPts val="0"/>
              </a:spcAft>
              <a:buNone/>
            </a:pPr>
            <a:endParaRPr sz="1100">
              <a:solidFill>
                <a:srgbClr val="564D39"/>
              </a:solidFill>
              <a:highlight>
                <a:srgbClr val="FFFFFF"/>
              </a:highlight>
            </a:endParaRPr>
          </a:p>
          <a:p>
            <a:pPr marL="0" lvl="0" indent="0" algn="ctr" rtl="0">
              <a:spcBef>
                <a:spcPts val="1100"/>
              </a:spcBef>
              <a:spcAft>
                <a:spcPts val="0"/>
              </a:spcAft>
              <a:buNone/>
            </a:pPr>
            <a:endParaRPr sz="6000"/>
          </a:p>
        </p:txBody>
      </p:sp>
      <p:sp>
        <p:nvSpPr>
          <p:cNvPr id="890" name="Google Shape;890;p125"/>
          <p:cNvSpPr txBox="1"/>
          <p:nvPr/>
        </p:nvSpPr>
        <p:spPr>
          <a:xfrm>
            <a:off x="3700350" y="4162900"/>
            <a:ext cx="5328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Verdana"/>
              <a:ea typeface="Verdana"/>
              <a:cs typeface="Verdana"/>
              <a:sym typeface="Verdana"/>
            </a:endParaRPr>
          </a:p>
        </p:txBody>
      </p:sp>
      <p:sp>
        <p:nvSpPr>
          <p:cNvPr id="891" name="Google Shape;891;p125"/>
          <p:cNvSpPr txBox="1"/>
          <p:nvPr/>
        </p:nvSpPr>
        <p:spPr>
          <a:xfrm>
            <a:off x="83250" y="776500"/>
            <a:ext cx="2722200" cy="363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latin typeface="Verdana"/>
                <a:ea typeface="Verdana"/>
                <a:cs typeface="Verdana"/>
                <a:sym typeface="Verdana"/>
              </a:rPr>
              <a:t>Decreased sleep is associated with obesity in childhood, extending into adulthood. </a:t>
            </a:r>
            <a:endParaRPr sz="1600">
              <a:latin typeface="Verdana"/>
              <a:ea typeface="Verdana"/>
              <a:cs typeface="Verdana"/>
              <a:sym typeface="Verdana"/>
            </a:endParaRPr>
          </a:p>
          <a:p>
            <a:pPr marL="0" lvl="0" indent="0" algn="l" rtl="0">
              <a:spcBef>
                <a:spcPts val="0"/>
              </a:spcBef>
              <a:spcAft>
                <a:spcPts val="0"/>
              </a:spcAft>
              <a:buNone/>
            </a:pPr>
            <a:endParaRPr sz="1600">
              <a:latin typeface="Verdana"/>
              <a:ea typeface="Verdana"/>
              <a:cs typeface="Verdana"/>
              <a:sym typeface="Verdana"/>
            </a:endParaRPr>
          </a:p>
          <a:p>
            <a:pPr marL="0" lvl="0" indent="0" algn="l" rtl="0">
              <a:spcBef>
                <a:spcPts val="0"/>
              </a:spcBef>
              <a:spcAft>
                <a:spcPts val="0"/>
              </a:spcAft>
              <a:buNone/>
            </a:pPr>
            <a:r>
              <a:rPr lang="en" sz="1600">
                <a:solidFill>
                  <a:schemeClr val="dk1"/>
                </a:solidFill>
                <a:latin typeface="Verdana"/>
                <a:ea typeface="Verdana"/>
                <a:cs typeface="Verdana"/>
                <a:sym typeface="Verdana"/>
              </a:rPr>
              <a:t>Sleep loss creates hormone imbalance impacting hunger/satiety</a:t>
            </a:r>
            <a:endParaRPr sz="1600">
              <a:latin typeface="Verdana"/>
              <a:ea typeface="Verdana"/>
              <a:cs typeface="Verdana"/>
              <a:sym typeface="Verdana"/>
            </a:endParaRPr>
          </a:p>
          <a:p>
            <a:pPr marL="0" lvl="0" indent="0" algn="l" rtl="0">
              <a:spcBef>
                <a:spcPts val="0"/>
              </a:spcBef>
              <a:spcAft>
                <a:spcPts val="0"/>
              </a:spcAft>
              <a:buNone/>
            </a:pPr>
            <a:endParaRPr sz="1600">
              <a:highlight>
                <a:srgbClr val="FFFF00"/>
              </a:highlight>
              <a:latin typeface="Verdana"/>
              <a:ea typeface="Verdana"/>
              <a:cs typeface="Verdana"/>
              <a:sym typeface="Verdana"/>
            </a:endParaRPr>
          </a:p>
          <a:p>
            <a:pPr marL="0" lvl="0" indent="0" algn="l" rtl="0">
              <a:spcBef>
                <a:spcPts val="0"/>
              </a:spcBef>
              <a:spcAft>
                <a:spcPts val="0"/>
              </a:spcAft>
              <a:buNone/>
            </a:pPr>
            <a:r>
              <a:rPr lang="en" sz="1600">
                <a:latin typeface="Verdana"/>
                <a:ea typeface="Verdana"/>
                <a:cs typeface="Verdana"/>
                <a:sym typeface="Verdana"/>
              </a:rPr>
              <a:t>The effect of light on endogenous melatonin</a:t>
            </a:r>
            <a:endParaRPr sz="1600">
              <a:latin typeface="Verdana"/>
              <a:ea typeface="Verdana"/>
              <a:cs typeface="Verdana"/>
              <a:sym typeface="Verdana"/>
            </a:endParaRPr>
          </a:p>
          <a:p>
            <a:pPr marL="0" lvl="0" indent="0" algn="l" rtl="0">
              <a:spcBef>
                <a:spcPts val="0"/>
              </a:spcBef>
              <a:spcAft>
                <a:spcPts val="0"/>
              </a:spcAft>
              <a:buNone/>
            </a:pPr>
            <a:endParaRPr sz="1600">
              <a:highlight>
                <a:srgbClr val="FFFF00"/>
              </a:highlight>
              <a:latin typeface="Verdana"/>
              <a:ea typeface="Verdana"/>
              <a:cs typeface="Verdana"/>
              <a:sym typeface="Verdana"/>
            </a:endParaRPr>
          </a:p>
          <a:p>
            <a:pPr marL="0" lvl="0" indent="0" algn="l" rtl="0">
              <a:spcBef>
                <a:spcPts val="0"/>
              </a:spcBef>
              <a:spcAft>
                <a:spcPts val="0"/>
              </a:spcAft>
              <a:buNone/>
            </a:pPr>
            <a:endParaRPr sz="1600">
              <a:latin typeface="Verdana"/>
              <a:ea typeface="Verdana"/>
              <a:cs typeface="Verdana"/>
              <a:sym typeface="Verdana"/>
            </a:endParaRPr>
          </a:p>
        </p:txBody>
      </p:sp>
      <p:pic>
        <p:nvPicPr>
          <p:cNvPr id="892" name="Google Shape;892;p125"/>
          <p:cNvPicPr preferRelativeResize="0"/>
          <p:nvPr/>
        </p:nvPicPr>
        <p:blipFill>
          <a:blip r:embed="rId3">
            <a:alphaModFix/>
          </a:blip>
          <a:stretch>
            <a:fillRect/>
          </a:stretch>
        </p:blipFill>
        <p:spPr>
          <a:xfrm rot="5400000">
            <a:off x="2967550" y="231525"/>
            <a:ext cx="2758500" cy="2373400"/>
          </a:xfrm>
          <a:prstGeom prst="rect">
            <a:avLst/>
          </a:prstGeom>
          <a:noFill/>
          <a:ln w="19050" cap="flat" cmpd="sng">
            <a:solidFill>
              <a:srgbClr val="1155CC"/>
            </a:solidFill>
            <a:prstDash val="solid"/>
            <a:round/>
            <a:headEnd type="none" w="sm" len="sm"/>
            <a:tailEnd type="none" w="sm" len="sm"/>
          </a:ln>
        </p:spPr>
      </p:pic>
      <p:pic>
        <p:nvPicPr>
          <p:cNvPr id="893" name="Google Shape;893;p125"/>
          <p:cNvPicPr preferRelativeResize="0"/>
          <p:nvPr/>
        </p:nvPicPr>
        <p:blipFill rotWithShape="1">
          <a:blip r:embed="rId4">
            <a:alphaModFix/>
          </a:blip>
          <a:srcRect t="4440" b="-4439"/>
          <a:stretch/>
        </p:blipFill>
        <p:spPr>
          <a:xfrm>
            <a:off x="2605050" y="2912150"/>
            <a:ext cx="3065775" cy="1954825"/>
          </a:xfrm>
          <a:prstGeom prst="rect">
            <a:avLst/>
          </a:prstGeom>
          <a:noFill/>
          <a:ln w="19050" cap="flat" cmpd="sng">
            <a:solidFill>
              <a:srgbClr val="1155CC"/>
            </a:solidFill>
            <a:prstDash val="solid"/>
            <a:round/>
            <a:headEnd type="none" w="sm" len="sm"/>
            <a:tailEnd type="none" w="sm" len="sm"/>
          </a:ln>
        </p:spPr>
      </p:pic>
      <p:pic>
        <p:nvPicPr>
          <p:cNvPr id="894" name="Google Shape;894;p125"/>
          <p:cNvPicPr preferRelativeResize="0"/>
          <p:nvPr/>
        </p:nvPicPr>
        <p:blipFill>
          <a:blip r:embed="rId5">
            <a:alphaModFix/>
          </a:blip>
          <a:stretch>
            <a:fillRect/>
          </a:stretch>
        </p:blipFill>
        <p:spPr>
          <a:xfrm>
            <a:off x="5846575" y="217250"/>
            <a:ext cx="3182375" cy="4151101"/>
          </a:xfrm>
          <a:prstGeom prst="rect">
            <a:avLst/>
          </a:prstGeom>
          <a:noFill/>
          <a:ln w="19050" cap="flat" cmpd="sng">
            <a:solidFill>
              <a:srgbClr val="1155CC"/>
            </a:solidFill>
            <a:prstDash val="solid"/>
            <a:round/>
            <a:headEnd type="none" w="sm" len="sm"/>
            <a:tailEnd type="none" w="sm" len="sm"/>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899" name="Google Shape;899;p126"/>
          <p:cNvSpPr txBox="1">
            <a:spLocks noGrp="1"/>
          </p:cNvSpPr>
          <p:nvPr>
            <p:ph type="ctrTitle"/>
          </p:nvPr>
        </p:nvSpPr>
        <p:spPr>
          <a:xfrm>
            <a:off x="685800" y="841772"/>
            <a:ext cx="7772400" cy="1790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6000"/>
              <a:buNone/>
            </a:pPr>
            <a:endParaRPr/>
          </a:p>
        </p:txBody>
      </p:sp>
      <p:sp>
        <p:nvSpPr>
          <p:cNvPr id="900" name="Google Shape;900;p126"/>
          <p:cNvSpPr txBox="1">
            <a:spLocks noGrp="1"/>
          </p:cNvSpPr>
          <p:nvPr>
            <p:ph type="subTitle" idx="1"/>
          </p:nvPr>
        </p:nvSpPr>
        <p:spPr>
          <a:xfrm>
            <a:off x="1143000" y="2701528"/>
            <a:ext cx="6858000" cy="12417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2400"/>
              <a:buNone/>
            </a:pPr>
            <a:endParaRPr/>
          </a:p>
        </p:txBody>
      </p:sp>
      <p:pic>
        <p:nvPicPr>
          <p:cNvPr id="901" name="Google Shape;901;p126"/>
          <p:cNvPicPr preferRelativeResize="0"/>
          <p:nvPr/>
        </p:nvPicPr>
        <p:blipFill rotWithShape="1">
          <a:blip r:embed="rId3">
            <a:alphaModFix/>
          </a:blip>
          <a:srcRect/>
          <a:stretch/>
        </p:blipFill>
        <p:spPr>
          <a:xfrm>
            <a:off x="0" y="178117"/>
            <a:ext cx="9144000" cy="4675283"/>
          </a:xfrm>
          <a:prstGeom prst="rect">
            <a:avLst/>
          </a:prstGeom>
          <a:noFill/>
          <a:ln>
            <a:noFill/>
          </a:ln>
        </p:spPr>
      </p:pic>
      <p:pic>
        <p:nvPicPr>
          <p:cNvPr id="902" name="Google Shape;902;p126"/>
          <p:cNvPicPr preferRelativeResize="0"/>
          <p:nvPr/>
        </p:nvPicPr>
        <p:blipFill rotWithShape="1">
          <a:blip r:embed="rId4">
            <a:alphaModFix/>
          </a:blip>
          <a:srcRect/>
          <a:stretch/>
        </p:blipFill>
        <p:spPr>
          <a:xfrm>
            <a:off x="5235999" y="3042175"/>
            <a:ext cx="732700" cy="716575"/>
          </a:xfrm>
          <a:prstGeom prst="rect">
            <a:avLst/>
          </a:prstGeom>
          <a:noFill/>
          <a:ln>
            <a:noFill/>
          </a:ln>
        </p:spPr>
      </p:pic>
      <p:pic>
        <p:nvPicPr>
          <p:cNvPr id="903" name="Google Shape;903;p126"/>
          <p:cNvPicPr preferRelativeResize="0"/>
          <p:nvPr/>
        </p:nvPicPr>
        <p:blipFill rotWithShape="1">
          <a:blip r:embed="rId4">
            <a:alphaModFix/>
          </a:blip>
          <a:srcRect/>
          <a:stretch/>
        </p:blipFill>
        <p:spPr>
          <a:xfrm>
            <a:off x="5255208" y="3906200"/>
            <a:ext cx="694279" cy="679000"/>
          </a:xfrm>
          <a:prstGeom prst="rect">
            <a:avLst/>
          </a:prstGeom>
          <a:noFill/>
          <a:ln>
            <a:noFill/>
          </a:ln>
        </p:spPr>
      </p:pic>
      <p:sp>
        <p:nvSpPr>
          <p:cNvPr id="904" name="Google Shape;904;p126"/>
          <p:cNvSpPr txBox="1"/>
          <p:nvPr/>
        </p:nvSpPr>
        <p:spPr>
          <a:xfrm>
            <a:off x="359300" y="4419300"/>
            <a:ext cx="7944300" cy="434100"/>
          </a:xfrm>
          <a:prstGeom prst="rect">
            <a:avLst/>
          </a:prstGeom>
          <a:noFill/>
          <a:ln>
            <a:noFill/>
          </a:ln>
        </p:spPr>
        <p:txBody>
          <a:bodyPr spcFirstLastPara="1" wrap="square" lIns="91425" tIns="91425" rIns="91425" bIns="91425" anchor="t" anchorCtr="0">
            <a:spAutoFit/>
          </a:bodyPr>
          <a:lstStyle/>
          <a:p>
            <a:pPr marL="457200" lvl="0" indent="457200" algn="l" rtl="0">
              <a:lnSpc>
                <a:spcPct val="90000"/>
              </a:lnSpc>
              <a:spcBef>
                <a:spcPts val="0"/>
              </a:spcBef>
              <a:spcAft>
                <a:spcPts val="0"/>
              </a:spcAft>
              <a:buNone/>
            </a:pPr>
            <a:r>
              <a:rPr lang="en" sz="1800">
                <a:solidFill>
                  <a:schemeClr val="dk1"/>
                </a:solidFill>
                <a:highlight>
                  <a:srgbClr val="FFFF00"/>
                </a:highlight>
                <a:latin typeface="Verdana"/>
                <a:ea typeface="Verdana"/>
                <a:cs typeface="Verdana"/>
                <a:sym typeface="Verdana"/>
              </a:rPr>
              <a:t>50-80% of illness has a stress-related component</a:t>
            </a:r>
            <a:endParaRPr sz="1800">
              <a:solidFill>
                <a:schemeClr val="dk1"/>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4"/>
                                        </p:tgtEl>
                                        <p:attrNameLst>
                                          <p:attrName>style.visibility</p:attrName>
                                        </p:attrNameLst>
                                      </p:cBhvr>
                                      <p:to>
                                        <p:strVal val="visible"/>
                                      </p:to>
                                    </p:set>
                                    <p:animEffect transition="in" filter="fade">
                                      <p:cBhvr>
                                        <p:cTn id="7" dur="1000"/>
                                        <p:tgtEl>
                                          <p:spTgt spid="9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sp>
        <p:nvSpPr>
          <p:cNvPr id="909" name="Google Shape;909;p127"/>
          <p:cNvSpPr txBox="1">
            <a:spLocks noGrp="1"/>
          </p:cNvSpPr>
          <p:nvPr>
            <p:ph type="body" idx="1"/>
          </p:nvPr>
        </p:nvSpPr>
        <p:spPr>
          <a:xfrm>
            <a:off x="229425" y="502900"/>
            <a:ext cx="8625300" cy="2971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 sz="2100">
                <a:solidFill>
                  <a:srgbClr val="38761D"/>
                </a:solidFill>
              </a:rPr>
              <a:t>Chronic stress or a maladaptive stress response </a:t>
            </a:r>
            <a:endParaRPr sz="2100">
              <a:solidFill>
                <a:srgbClr val="38761D"/>
              </a:solidFill>
            </a:endParaRPr>
          </a:p>
          <a:p>
            <a:pPr marL="0" lvl="0" indent="0" algn="l" rtl="0">
              <a:spcBef>
                <a:spcPts val="1000"/>
              </a:spcBef>
              <a:spcAft>
                <a:spcPts val="0"/>
              </a:spcAft>
              <a:buNone/>
            </a:pPr>
            <a:endParaRPr sz="1800">
              <a:solidFill>
                <a:srgbClr val="38761D"/>
              </a:solidFill>
            </a:endParaRPr>
          </a:p>
          <a:p>
            <a:pPr marL="0" lvl="0" indent="0" algn="l" rtl="0">
              <a:spcBef>
                <a:spcPts val="1000"/>
              </a:spcBef>
              <a:spcAft>
                <a:spcPts val="0"/>
              </a:spcAft>
              <a:buNone/>
            </a:pPr>
            <a:r>
              <a:rPr lang="en" sz="1800"/>
              <a:t>–can lead to impaired health and productivity </a:t>
            </a:r>
            <a:endParaRPr sz="1800"/>
          </a:p>
          <a:p>
            <a:pPr marL="0" lvl="0" indent="0" algn="l" rtl="0">
              <a:spcBef>
                <a:spcPts val="1000"/>
              </a:spcBef>
              <a:spcAft>
                <a:spcPts val="0"/>
              </a:spcAft>
              <a:buNone/>
            </a:pPr>
            <a:r>
              <a:rPr lang="en" sz="1800"/>
              <a:t>–can lead to anxiety, depression, obesity, CV disease, IBD, immune dysfunction and assoc poor health and surgical outcomes.</a:t>
            </a:r>
            <a:endParaRPr sz="1800"/>
          </a:p>
          <a:p>
            <a:pPr marL="0" lvl="0" indent="0" algn="l" rtl="0">
              <a:spcBef>
                <a:spcPts val="1000"/>
              </a:spcBef>
              <a:spcAft>
                <a:spcPts val="0"/>
              </a:spcAft>
              <a:buNone/>
            </a:pPr>
            <a:r>
              <a:rPr lang="en" sz="1800"/>
              <a:t>–has a multi-directional impact on the other 5 domains of lifestyle behavior</a:t>
            </a:r>
            <a:endParaRPr sz="1800"/>
          </a:p>
          <a:p>
            <a:pPr marL="0" lvl="0" indent="0" algn="l" rtl="0">
              <a:spcBef>
                <a:spcPts val="1000"/>
              </a:spcBef>
              <a:spcAft>
                <a:spcPts val="0"/>
              </a:spcAft>
              <a:buNone/>
            </a:pPr>
            <a:endParaRPr sz="1800"/>
          </a:p>
          <a:p>
            <a:pPr marL="0" lvl="0" indent="0" algn="l" rtl="0">
              <a:spcBef>
                <a:spcPts val="1000"/>
              </a:spcBef>
              <a:spcAft>
                <a:spcPts val="0"/>
              </a:spcAft>
              <a:buNone/>
            </a:pPr>
            <a:r>
              <a:rPr lang="en" sz="1800">
                <a:solidFill>
                  <a:srgbClr val="38761D"/>
                </a:solidFill>
              </a:rPr>
              <a:t>Mind-body and CBTs</a:t>
            </a:r>
            <a:r>
              <a:rPr lang="en" sz="1800"/>
              <a:t> </a:t>
            </a:r>
            <a:r>
              <a:rPr lang="en" sz="1800">
                <a:solidFill>
                  <a:srgbClr val="38761D"/>
                </a:solidFill>
              </a:rPr>
              <a:t>have been assoc with improvements in all of these, and mindfulness has one of the largest evidence bases.</a:t>
            </a:r>
            <a:endParaRPr sz="1800">
              <a:solidFill>
                <a:srgbClr val="38761D"/>
              </a:solidFill>
            </a:endParaRPr>
          </a:p>
          <a:p>
            <a:pPr marL="0" lvl="0" indent="0" algn="l" rtl="0">
              <a:spcBef>
                <a:spcPts val="1000"/>
              </a:spcBef>
              <a:spcAft>
                <a:spcPts val="0"/>
              </a:spcAft>
              <a:buNone/>
            </a:pPr>
            <a:endParaRPr sz="1800"/>
          </a:p>
          <a:p>
            <a:pPr marL="0" lvl="0" indent="0" algn="l" rtl="0">
              <a:spcBef>
                <a:spcPts val="1000"/>
              </a:spcBef>
              <a:spcAft>
                <a:spcPts val="0"/>
              </a:spcAft>
              <a:buNone/>
            </a:pPr>
            <a:endParaRPr sz="1600"/>
          </a:p>
        </p:txBody>
      </p:sp>
      <p:pic>
        <p:nvPicPr>
          <p:cNvPr id="910" name="Google Shape;910;p127"/>
          <p:cNvPicPr preferRelativeResize="0"/>
          <p:nvPr/>
        </p:nvPicPr>
        <p:blipFill rotWithShape="1">
          <a:blip r:embed="rId3">
            <a:alphaModFix/>
          </a:blip>
          <a:srcRect l="-2210" t="-4970" r="2209" b="4970"/>
          <a:stretch/>
        </p:blipFill>
        <p:spPr>
          <a:xfrm>
            <a:off x="3089034" y="4049173"/>
            <a:ext cx="2524125" cy="8001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14"/>
        <p:cNvGrpSpPr/>
        <p:nvPr/>
      </p:nvGrpSpPr>
      <p:grpSpPr>
        <a:xfrm>
          <a:off x="0" y="0"/>
          <a:ext cx="0" cy="0"/>
          <a:chOff x="0" y="0"/>
          <a:chExt cx="0" cy="0"/>
        </a:xfrm>
      </p:grpSpPr>
      <p:sp>
        <p:nvSpPr>
          <p:cNvPr id="915" name="Google Shape;915;p128"/>
          <p:cNvSpPr txBox="1">
            <a:spLocks noGrp="1"/>
          </p:cNvSpPr>
          <p:nvPr>
            <p:ph type="title"/>
          </p:nvPr>
        </p:nvSpPr>
        <p:spPr>
          <a:xfrm>
            <a:off x="55725" y="77700"/>
            <a:ext cx="8507400" cy="1054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endParaRPr sz="2900">
              <a:solidFill>
                <a:srgbClr val="38761D"/>
              </a:solidFill>
            </a:endParaRPr>
          </a:p>
          <a:p>
            <a:pPr marL="0" lvl="0" indent="0" algn="l" rtl="0">
              <a:lnSpc>
                <a:spcPct val="90000"/>
              </a:lnSpc>
              <a:spcBef>
                <a:spcPts val="0"/>
              </a:spcBef>
              <a:spcAft>
                <a:spcPts val="0"/>
              </a:spcAft>
              <a:buSzPts val="1800"/>
              <a:buNone/>
            </a:pPr>
            <a:endParaRPr sz="2900">
              <a:solidFill>
                <a:srgbClr val="38761D"/>
              </a:solidFill>
            </a:endParaRPr>
          </a:p>
          <a:p>
            <a:pPr marL="0" lvl="0" indent="0" algn="l" rtl="0">
              <a:lnSpc>
                <a:spcPct val="90000"/>
              </a:lnSpc>
              <a:spcBef>
                <a:spcPts val="0"/>
              </a:spcBef>
              <a:spcAft>
                <a:spcPts val="0"/>
              </a:spcAft>
              <a:buSzPts val="1800"/>
              <a:buNone/>
            </a:pPr>
            <a:r>
              <a:rPr lang="en" sz="2900">
                <a:solidFill>
                  <a:srgbClr val="38761D"/>
                </a:solidFill>
              </a:rPr>
              <a:t>Managing Stress: Younger Children</a:t>
            </a:r>
            <a:endParaRPr sz="2900">
              <a:solidFill>
                <a:srgbClr val="38761D"/>
              </a:solidFill>
            </a:endParaRPr>
          </a:p>
          <a:p>
            <a:pPr marL="0" lvl="0" indent="0" algn="l" rtl="0">
              <a:lnSpc>
                <a:spcPct val="90000"/>
              </a:lnSpc>
              <a:spcBef>
                <a:spcPts val="0"/>
              </a:spcBef>
              <a:spcAft>
                <a:spcPts val="0"/>
              </a:spcAft>
              <a:buSzPts val="1800"/>
              <a:buNone/>
            </a:pPr>
            <a:endParaRPr sz="2900">
              <a:solidFill>
                <a:srgbClr val="38761D"/>
              </a:solidFill>
            </a:endParaRPr>
          </a:p>
          <a:p>
            <a:pPr marL="0" lvl="0" indent="0" algn="l" rtl="0">
              <a:lnSpc>
                <a:spcPct val="90000"/>
              </a:lnSpc>
              <a:spcBef>
                <a:spcPts val="0"/>
              </a:spcBef>
              <a:spcAft>
                <a:spcPts val="0"/>
              </a:spcAft>
              <a:buSzPts val="1800"/>
              <a:buNone/>
            </a:pPr>
            <a:r>
              <a:rPr lang="en" sz="3100">
                <a:solidFill>
                  <a:srgbClr val="38761D"/>
                </a:solidFill>
              </a:rPr>
              <a:t>	</a:t>
            </a:r>
            <a:endParaRPr sz="3100">
              <a:solidFill>
                <a:srgbClr val="38761D"/>
              </a:solidFill>
            </a:endParaRPr>
          </a:p>
          <a:p>
            <a:pPr marL="0" lvl="0" indent="0" algn="l" rtl="0">
              <a:lnSpc>
                <a:spcPct val="90000"/>
              </a:lnSpc>
              <a:spcBef>
                <a:spcPts val="0"/>
              </a:spcBef>
              <a:spcAft>
                <a:spcPts val="0"/>
              </a:spcAft>
              <a:buSzPts val="1800"/>
              <a:buNone/>
            </a:pPr>
            <a:endParaRPr sz="3100">
              <a:solidFill>
                <a:srgbClr val="38761D"/>
              </a:solidFill>
            </a:endParaRPr>
          </a:p>
        </p:txBody>
      </p:sp>
      <p:pic>
        <p:nvPicPr>
          <p:cNvPr id="916" name="Google Shape;916;p128"/>
          <p:cNvPicPr preferRelativeResize="0"/>
          <p:nvPr/>
        </p:nvPicPr>
        <p:blipFill rotWithShape="1">
          <a:blip r:embed="rId3">
            <a:alphaModFix/>
          </a:blip>
          <a:srcRect/>
          <a:stretch/>
        </p:blipFill>
        <p:spPr>
          <a:xfrm>
            <a:off x="1238925" y="807800"/>
            <a:ext cx="3223700" cy="4145774"/>
          </a:xfrm>
          <a:prstGeom prst="rect">
            <a:avLst/>
          </a:prstGeom>
          <a:noFill/>
          <a:ln w="19050" cap="flat" cmpd="sng">
            <a:solidFill>
              <a:srgbClr val="FF9900"/>
            </a:solidFill>
            <a:prstDash val="solid"/>
            <a:round/>
            <a:headEnd type="none" w="sm" len="sm"/>
            <a:tailEnd type="none" w="sm" len="sm"/>
          </a:ln>
        </p:spPr>
      </p:pic>
      <p:pic>
        <p:nvPicPr>
          <p:cNvPr id="917" name="Google Shape;917;p128"/>
          <p:cNvPicPr preferRelativeResize="0"/>
          <p:nvPr/>
        </p:nvPicPr>
        <p:blipFill>
          <a:blip r:embed="rId4">
            <a:alphaModFix/>
          </a:blip>
          <a:stretch>
            <a:fillRect/>
          </a:stretch>
        </p:blipFill>
        <p:spPr>
          <a:xfrm>
            <a:off x="4572007" y="807800"/>
            <a:ext cx="3159192" cy="4145776"/>
          </a:xfrm>
          <a:prstGeom prst="rect">
            <a:avLst/>
          </a:prstGeom>
          <a:noFill/>
          <a:ln w="19050" cap="flat" cmpd="sng">
            <a:solidFill>
              <a:srgbClr val="1155CC"/>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77"/>
          <p:cNvSpPr txBox="1">
            <a:spLocks noGrp="1"/>
          </p:cNvSpPr>
          <p:nvPr>
            <p:ph type="ctrTitle"/>
          </p:nvPr>
        </p:nvSpPr>
        <p:spPr>
          <a:xfrm>
            <a:off x="224425" y="138750"/>
            <a:ext cx="8990700" cy="4530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 sz="2300">
                <a:solidFill>
                  <a:srgbClr val="38761D"/>
                </a:solidFill>
              </a:rPr>
              <a:t>Guiding Evidence-Based Principles to our Approach </a:t>
            </a:r>
            <a:endParaRPr sz="2300">
              <a:solidFill>
                <a:srgbClr val="38761D"/>
              </a:solidFill>
            </a:endParaRPr>
          </a:p>
        </p:txBody>
      </p:sp>
      <p:sp>
        <p:nvSpPr>
          <p:cNvPr id="464" name="Google Shape;464;p77"/>
          <p:cNvSpPr txBox="1">
            <a:spLocks noGrp="1"/>
          </p:cNvSpPr>
          <p:nvPr>
            <p:ph type="subTitle" idx="1"/>
          </p:nvPr>
        </p:nvSpPr>
        <p:spPr>
          <a:xfrm>
            <a:off x="76650" y="850675"/>
            <a:ext cx="8990700" cy="3762300"/>
          </a:xfrm>
          <a:prstGeom prst="rect">
            <a:avLst/>
          </a:prstGeom>
        </p:spPr>
        <p:txBody>
          <a:bodyPr spcFirstLastPara="1" wrap="square" lIns="91425" tIns="45700" rIns="91425" bIns="45700" anchor="t" anchorCtr="0">
            <a:noAutofit/>
          </a:bodyPr>
          <a:lstStyle/>
          <a:p>
            <a:pPr marL="457200" lvl="0" indent="-330200" algn="l" rtl="0">
              <a:lnSpc>
                <a:spcPct val="100000"/>
              </a:lnSpc>
              <a:spcBef>
                <a:spcPts val="0"/>
              </a:spcBef>
              <a:spcAft>
                <a:spcPts val="0"/>
              </a:spcAft>
              <a:buSzPts val="1600"/>
              <a:buAutoNum type="arabicPeriod"/>
            </a:pPr>
            <a:r>
              <a:rPr lang="en" sz="1600" dirty="0"/>
              <a:t>Obesity must be viewed as a </a:t>
            </a:r>
            <a:r>
              <a:rPr lang="en" sz="1600" u="sng" dirty="0"/>
              <a:t>complex, chronic disease</a:t>
            </a:r>
            <a:r>
              <a:rPr lang="en" sz="1600" dirty="0"/>
              <a:t> </a:t>
            </a:r>
          </a:p>
          <a:p>
            <a:pPr marL="457200" lvl="0" indent="-330200" algn="l" rtl="0">
              <a:lnSpc>
                <a:spcPct val="100000"/>
              </a:lnSpc>
              <a:spcBef>
                <a:spcPts val="0"/>
              </a:spcBef>
              <a:spcAft>
                <a:spcPts val="0"/>
              </a:spcAft>
              <a:buSzPts val="1600"/>
              <a:buAutoNum type="arabicPeriod"/>
            </a:pPr>
            <a:endParaRPr sz="1600" dirty="0"/>
          </a:p>
          <a:p>
            <a:pPr marL="457200" lvl="0" indent="-330200" algn="l" rtl="0">
              <a:lnSpc>
                <a:spcPct val="100000"/>
              </a:lnSpc>
              <a:spcBef>
                <a:spcPts val="0"/>
              </a:spcBef>
              <a:spcAft>
                <a:spcPts val="0"/>
              </a:spcAft>
              <a:buSzPts val="1600"/>
              <a:buAutoNum type="arabicPeriod"/>
            </a:pPr>
            <a:r>
              <a:rPr lang="en" sz="1600" u="sng" dirty="0"/>
              <a:t>The medical home</a:t>
            </a:r>
            <a:r>
              <a:rPr lang="en" sz="1600" dirty="0"/>
              <a:t> is the most effective setting to manage chronic disease</a:t>
            </a:r>
            <a:endParaRPr sz="1600" dirty="0"/>
          </a:p>
          <a:p>
            <a:pPr marL="1257300" lvl="0" indent="-342900" algn="l" rtl="0">
              <a:lnSpc>
                <a:spcPct val="100000"/>
              </a:lnSpc>
              <a:spcBef>
                <a:spcPts val="0"/>
              </a:spcBef>
              <a:spcAft>
                <a:spcPts val="0"/>
              </a:spcAft>
              <a:buFont typeface="+mj-lt"/>
              <a:buAutoNum type="arabicPeriod"/>
            </a:pPr>
            <a:endParaRPr sz="1600" dirty="0"/>
          </a:p>
          <a:p>
            <a:pPr marL="457200" lvl="0" indent="-330200" algn="l" rtl="0">
              <a:lnSpc>
                <a:spcPct val="100000"/>
              </a:lnSpc>
              <a:spcBef>
                <a:spcPts val="0"/>
              </a:spcBef>
              <a:spcAft>
                <a:spcPts val="0"/>
              </a:spcAft>
              <a:buSzPts val="1600"/>
              <a:buAutoNum type="arabicPeriod"/>
            </a:pPr>
            <a:r>
              <a:rPr lang="en" sz="1600" u="sng" dirty="0"/>
              <a:t>Motivational Interviewing</a:t>
            </a:r>
            <a:r>
              <a:rPr lang="en" sz="1600" dirty="0"/>
              <a:t> is effective in children and families with obesity</a:t>
            </a:r>
            <a:endParaRPr sz="1600" dirty="0"/>
          </a:p>
          <a:p>
            <a:pPr marL="1257300" lvl="0" indent="-342900" algn="l" rtl="0">
              <a:lnSpc>
                <a:spcPct val="100000"/>
              </a:lnSpc>
              <a:spcBef>
                <a:spcPts val="0"/>
              </a:spcBef>
              <a:spcAft>
                <a:spcPts val="0"/>
              </a:spcAft>
              <a:buFont typeface="+mj-lt"/>
              <a:buAutoNum type="arabicPeriod"/>
            </a:pPr>
            <a:endParaRPr sz="1600" dirty="0"/>
          </a:p>
          <a:p>
            <a:pPr marL="457200" lvl="0" indent="-330200" algn="l" rtl="0">
              <a:lnSpc>
                <a:spcPct val="100000"/>
              </a:lnSpc>
              <a:spcBef>
                <a:spcPts val="0"/>
              </a:spcBef>
              <a:spcAft>
                <a:spcPts val="0"/>
              </a:spcAft>
              <a:buSzPts val="1600"/>
              <a:buAutoNum type="arabicPeriod"/>
            </a:pPr>
            <a:r>
              <a:rPr lang="en" sz="1600" u="sng" dirty="0"/>
              <a:t>Lifestyle Medicine</a:t>
            </a:r>
            <a:r>
              <a:rPr lang="en" sz="1600" dirty="0"/>
              <a:t> provides a comprehensive model for prevention and treatment of chronic disease </a:t>
            </a:r>
            <a:r>
              <a:rPr lang="en" sz="1600" dirty="0">
                <a:solidFill>
                  <a:srgbClr val="FF0000"/>
                </a:solidFill>
              </a:rPr>
              <a:t>and recognizes the social and emotional issues impacting obesity and other chronic diseases</a:t>
            </a:r>
            <a:endParaRPr sz="2500" dirty="0">
              <a:solidFill>
                <a:srgbClr val="FF0000"/>
              </a:solidFill>
            </a:endParaRPr>
          </a:p>
        </p:txBody>
      </p:sp>
      <p:pic>
        <p:nvPicPr>
          <p:cNvPr id="465" name="Google Shape;465;p77"/>
          <p:cNvPicPr preferRelativeResize="0"/>
          <p:nvPr/>
        </p:nvPicPr>
        <p:blipFill>
          <a:blip r:embed="rId3">
            <a:alphaModFix/>
          </a:blip>
          <a:stretch>
            <a:fillRect/>
          </a:stretch>
        </p:blipFill>
        <p:spPr>
          <a:xfrm>
            <a:off x="3174525" y="4069978"/>
            <a:ext cx="2524125" cy="800100"/>
          </a:xfrm>
          <a:prstGeom prst="rect">
            <a:avLst/>
          </a:prstGeom>
          <a:noFill/>
          <a:ln>
            <a:noFill/>
          </a:ln>
        </p:spPr>
      </p:pic>
      <p:pic>
        <p:nvPicPr>
          <p:cNvPr id="466" name="Google Shape;466;p77"/>
          <p:cNvPicPr preferRelativeResize="0"/>
          <p:nvPr/>
        </p:nvPicPr>
        <p:blipFill>
          <a:blip r:embed="rId4">
            <a:alphaModFix/>
          </a:blip>
          <a:stretch>
            <a:fillRect/>
          </a:stretch>
        </p:blipFill>
        <p:spPr>
          <a:xfrm>
            <a:off x="3059012" y="3240025"/>
            <a:ext cx="2755151" cy="1630050"/>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21"/>
        <p:cNvGrpSpPr/>
        <p:nvPr/>
      </p:nvGrpSpPr>
      <p:grpSpPr>
        <a:xfrm>
          <a:off x="0" y="0"/>
          <a:ext cx="0" cy="0"/>
          <a:chOff x="0" y="0"/>
          <a:chExt cx="0" cy="0"/>
        </a:xfrm>
      </p:grpSpPr>
      <p:sp>
        <p:nvSpPr>
          <p:cNvPr id="922" name="Google Shape;922;p129"/>
          <p:cNvSpPr txBox="1">
            <a:spLocks noGrp="1"/>
          </p:cNvSpPr>
          <p:nvPr>
            <p:ph type="body" idx="1"/>
          </p:nvPr>
        </p:nvSpPr>
        <p:spPr>
          <a:xfrm>
            <a:off x="73988" y="465775"/>
            <a:ext cx="8816100" cy="39849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 sz="1800"/>
              <a:t>Creating a “Calm Corner” or “Calm Moment”</a:t>
            </a:r>
            <a:endParaRPr sz="1800"/>
          </a:p>
          <a:p>
            <a:pPr marL="0" lvl="0" indent="0" algn="l" rtl="0">
              <a:spcBef>
                <a:spcPts val="1000"/>
              </a:spcBef>
              <a:spcAft>
                <a:spcPts val="0"/>
              </a:spcAft>
              <a:buNone/>
            </a:pPr>
            <a:r>
              <a:rPr lang="en" sz="1800">
                <a:highlight>
                  <a:srgbClr val="FFFF00"/>
                </a:highlight>
              </a:rPr>
              <a:t>A</a:t>
            </a:r>
            <a:r>
              <a:rPr lang="en" sz="1800"/>
              <a:t> = Awareness (time for a break)</a:t>
            </a:r>
            <a:endParaRPr sz="1800"/>
          </a:p>
          <a:p>
            <a:pPr marL="0" lvl="0" indent="0" algn="l" rtl="0">
              <a:spcBef>
                <a:spcPts val="1000"/>
              </a:spcBef>
              <a:spcAft>
                <a:spcPts val="0"/>
              </a:spcAft>
              <a:buNone/>
            </a:pPr>
            <a:r>
              <a:rPr lang="en" sz="1800">
                <a:highlight>
                  <a:srgbClr val="FFFF00"/>
                </a:highlight>
              </a:rPr>
              <a:t>B</a:t>
            </a:r>
            <a:r>
              <a:rPr lang="en" sz="1800"/>
              <a:t> = Breathing (teaching how to calm PNS)</a:t>
            </a:r>
            <a:endParaRPr sz="1800"/>
          </a:p>
          <a:p>
            <a:pPr marL="0" lvl="0" indent="0" algn="l" rtl="0">
              <a:spcBef>
                <a:spcPts val="1000"/>
              </a:spcBef>
              <a:spcAft>
                <a:spcPts val="0"/>
              </a:spcAft>
              <a:buNone/>
            </a:pPr>
            <a:r>
              <a:rPr lang="en" sz="1800">
                <a:highlight>
                  <a:srgbClr val="FFFF00"/>
                </a:highlight>
              </a:rPr>
              <a:t>C</a:t>
            </a:r>
            <a:r>
              <a:rPr lang="en" sz="1800"/>
              <a:t> = Calming (bubbles, “lovie”, music, journal, draw)</a:t>
            </a:r>
            <a:endParaRPr sz="1800"/>
          </a:p>
          <a:p>
            <a:pPr marL="0" lvl="0" indent="0" algn="l" rtl="0">
              <a:spcBef>
                <a:spcPts val="1000"/>
              </a:spcBef>
              <a:spcAft>
                <a:spcPts val="0"/>
              </a:spcAft>
              <a:buNone/>
            </a:pPr>
            <a:endParaRPr sz="1800"/>
          </a:p>
          <a:p>
            <a:pPr marL="0" lvl="0" indent="0" algn="l" rtl="0">
              <a:spcBef>
                <a:spcPts val="1000"/>
              </a:spcBef>
              <a:spcAft>
                <a:spcPts val="0"/>
              </a:spcAft>
              <a:buNone/>
            </a:pPr>
            <a:endParaRPr sz="1800"/>
          </a:p>
        </p:txBody>
      </p:sp>
      <p:pic>
        <p:nvPicPr>
          <p:cNvPr id="923" name="Google Shape;923;p129"/>
          <p:cNvPicPr preferRelativeResize="0"/>
          <p:nvPr/>
        </p:nvPicPr>
        <p:blipFill rotWithShape="1">
          <a:blip r:embed="rId3">
            <a:alphaModFix/>
          </a:blip>
          <a:srcRect l="-2210" t="-4970" r="2209" b="4970"/>
          <a:stretch/>
        </p:blipFill>
        <p:spPr>
          <a:xfrm>
            <a:off x="3165644" y="4021349"/>
            <a:ext cx="2524125" cy="800100"/>
          </a:xfrm>
          <a:prstGeom prst="rect">
            <a:avLst/>
          </a:prstGeom>
          <a:noFill/>
          <a:ln>
            <a:noFill/>
          </a:ln>
        </p:spPr>
      </p:pic>
      <p:sp>
        <p:nvSpPr>
          <p:cNvPr id="924" name="Google Shape;924;p129"/>
          <p:cNvSpPr txBox="1"/>
          <p:nvPr/>
        </p:nvSpPr>
        <p:spPr>
          <a:xfrm>
            <a:off x="74000" y="4821450"/>
            <a:ext cx="5328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Verdana"/>
                <a:ea typeface="Verdana"/>
                <a:cs typeface="Verdana"/>
                <a:sym typeface="Verdana"/>
              </a:rPr>
              <a:t>Calm Corner: Credit to Michelle Dalal, MD (ACLM)</a:t>
            </a:r>
            <a:endParaRPr>
              <a:solidFill>
                <a:schemeClr val="lt1"/>
              </a:solidFill>
              <a:latin typeface="Verdana"/>
              <a:ea typeface="Verdana"/>
              <a:cs typeface="Verdana"/>
              <a:sym typeface="Verdana"/>
            </a:endParaRPr>
          </a:p>
        </p:txBody>
      </p:sp>
      <p:pic>
        <p:nvPicPr>
          <p:cNvPr id="925" name="Google Shape;925;p129"/>
          <p:cNvPicPr preferRelativeResize="0"/>
          <p:nvPr/>
        </p:nvPicPr>
        <p:blipFill rotWithShape="1">
          <a:blip r:embed="rId3">
            <a:alphaModFix/>
          </a:blip>
          <a:srcRect l="-2210" t="-4970" r="2209" b="4970"/>
          <a:stretch/>
        </p:blipFill>
        <p:spPr>
          <a:xfrm>
            <a:off x="3219981" y="4062724"/>
            <a:ext cx="2524125" cy="800100"/>
          </a:xfrm>
          <a:prstGeom prst="rect">
            <a:avLst/>
          </a:prstGeom>
          <a:noFill/>
          <a:ln>
            <a:noFill/>
          </a:ln>
        </p:spPr>
      </p:pic>
      <p:sp>
        <p:nvSpPr>
          <p:cNvPr id="926" name="Google Shape;926;p129"/>
          <p:cNvSpPr txBox="1"/>
          <p:nvPr/>
        </p:nvSpPr>
        <p:spPr>
          <a:xfrm>
            <a:off x="3857625" y="2988050"/>
            <a:ext cx="5328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Verdana"/>
              <a:ea typeface="Verdana"/>
              <a:cs typeface="Verdana"/>
              <a:sym typeface="Verdana"/>
            </a:endParaRPr>
          </a:p>
        </p:txBody>
      </p:sp>
      <p:pic>
        <p:nvPicPr>
          <p:cNvPr id="927" name="Google Shape;927;p129"/>
          <p:cNvPicPr preferRelativeResize="0"/>
          <p:nvPr/>
        </p:nvPicPr>
        <p:blipFill>
          <a:blip r:embed="rId4">
            <a:alphaModFix/>
          </a:blip>
          <a:stretch>
            <a:fillRect/>
          </a:stretch>
        </p:blipFill>
        <p:spPr>
          <a:xfrm>
            <a:off x="6660650" y="1176875"/>
            <a:ext cx="2168075" cy="3273800"/>
          </a:xfrm>
          <a:prstGeom prst="rect">
            <a:avLst/>
          </a:prstGeom>
          <a:noFill/>
          <a:ln>
            <a:noFill/>
          </a:ln>
        </p:spPr>
      </p:pic>
      <p:pic>
        <p:nvPicPr>
          <p:cNvPr id="928" name="Google Shape;928;p129"/>
          <p:cNvPicPr preferRelativeResize="0"/>
          <p:nvPr/>
        </p:nvPicPr>
        <p:blipFill>
          <a:blip r:embed="rId5">
            <a:alphaModFix/>
          </a:blip>
          <a:stretch>
            <a:fillRect/>
          </a:stretch>
        </p:blipFill>
        <p:spPr>
          <a:xfrm>
            <a:off x="401450" y="2571750"/>
            <a:ext cx="2524125" cy="1678531"/>
          </a:xfrm>
          <a:prstGeom prst="rect">
            <a:avLst/>
          </a:prstGeom>
          <a:noFill/>
          <a:ln>
            <a:noFill/>
          </a:ln>
        </p:spPr>
      </p:pic>
      <p:pic>
        <p:nvPicPr>
          <p:cNvPr id="929" name="Google Shape;929;p129"/>
          <p:cNvPicPr preferRelativeResize="0"/>
          <p:nvPr/>
        </p:nvPicPr>
        <p:blipFill rotWithShape="1">
          <a:blip r:embed="rId6">
            <a:alphaModFix/>
          </a:blip>
          <a:srcRect/>
          <a:stretch/>
        </p:blipFill>
        <p:spPr>
          <a:xfrm>
            <a:off x="3219975" y="2173700"/>
            <a:ext cx="2976650" cy="194015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sp>
        <p:nvSpPr>
          <p:cNvPr id="934" name="Google Shape;934;p130"/>
          <p:cNvSpPr txBox="1">
            <a:spLocks noGrp="1"/>
          </p:cNvSpPr>
          <p:nvPr>
            <p:ph type="title"/>
          </p:nvPr>
        </p:nvSpPr>
        <p:spPr>
          <a:xfrm>
            <a:off x="115475" y="297124"/>
            <a:ext cx="7886700" cy="754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sz="2800">
                <a:solidFill>
                  <a:srgbClr val="38761D"/>
                </a:solidFill>
              </a:rPr>
              <a:t>Breathing </a:t>
            </a:r>
            <a:endParaRPr sz="2800">
              <a:solidFill>
                <a:srgbClr val="38761D"/>
              </a:solidFill>
            </a:endParaRPr>
          </a:p>
        </p:txBody>
      </p:sp>
      <p:sp>
        <p:nvSpPr>
          <p:cNvPr id="935" name="Google Shape;935;p130"/>
          <p:cNvSpPr txBox="1">
            <a:spLocks noGrp="1"/>
          </p:cNvSpPr>
          <p:nvPr>
            <p:ph type="body" idx="1"/>
          </p:nvPr>
        </p:nvSpPr>
        <p:spPr>
          <a:xfrm>
            <a:off x="223550" y="667850"/>
            <a:ext cx="7886700" cy="35316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sz="1800"/>
          </a:p>
          <a:p>
            <a:pPr marL="0" lvl="0" indent="0" algn="l" rtl="0">
              <a:spcBef>
                <a:spcPts val="1000"/>
              </a:spcBef>
              <a:spcAft>
                <a:spcPts val="0"/>
              </a:spcAft>
              <a:buNone/>
            </a:pPr>
            <a:r>
              <a:rPr lang="en" sz="1800"/>
              <a:t>Activates your PNS</a:t>
            </a:r>
            <a:endParaRPr sz="1800"/>
          </a:p>
          <a:p>
            <a:pPr marL="0" lvl="0" indent="0" algn="l" rtl="0">
              <a:spcBef>
                <a:spcPts val="1000"/>
              </a:spcBef>
              <a:spcAft>
                <a:spcPts val="0"/>
              </a:spcAft>
              <a:buNone/>
            </a:pPr>
            <a:r>
              <a:rPr lang="en" sz="1800"/>
              <a:t>Lengthen exhale</a:t>
            </a:r>
            <a:endParaRPr sz="1800"/>
          </a:p>
          <a:p>
            <a:pPr marL="0" lvl="0" indent="0" algn="l" rtl="0">
              <a:spcBef>
                <a:spcPts val="1000"/>
              </a:spcBef>
              <a:spcAft>
                <a:spcPts val="0"/>
              </a:spcAft>
              <a:buNone/>
            </a:pPr>
            <a:r>
              <a:rPr lang="en" sz="1800"/>
              <a:t>6 breaths in 1 minute</a:t>
            </a:r>
            <a:endParaRPr sz="1800"/>
          </a:p>
          <a:p>
            <a:pPr marL="0" lvl="0" indent="0" algn="l" rtl="0">
              <a:spcBef>
                <a:spcPts val="1000"/>
              </a:spcBef>
              <a:spcAft>
                <a:spcPts val="0"/>
              </a:spcAft>
              <a:buNone/>
            </a:pPr>
            <a:endParaRPr sz="1800"/>
          </a:p>
          <a:p>
            <a:pPr marL="0" lvl="0" indent="0" algn="l" rtl="0">
              <a:spcBef>
                <a:spcPts val="1000"/>
              </a:spcBef>
              <a:spcAft>
                <a:spcPts val="0"/>
              </a:spcAft>
              <a:buNone/>
            </a:pPr>
            <a:endParaRPr/>
          </a:p>
        </p:txBody>
      </p:sp>
      <p:pic>
        <p:nvPicPr>
          <p:cNvPr id="936" name="Google Shape;936;p130"/>
          <p:cNvPicPr preferRelativeResize="0"/>
          <p:nvPr/>
        </p:nvPicPr>
        <p:blipFill>
          <a:blip r:embed="rId3">
            <a:alphaModFix/>
          </a:blip>
          <a:stretch>
            <a:fillRect/>
          </a:stretch>
        </p:blipFill>
        <p:spPr>
          <a:xfrm>
            <a:off x="4382400" y="226050"/>
            <a:ext cx="4380475" cy="1472950"/>
          </a:xfrm>
          <a:prstGeom prst="rect">
            <a:avLst/>
          </a:prstGeom>
          <a:noFill/>
          <a:ln w="9525" cap="flat" cmpd="sng">
            <a:solidFill>
              <a:srgbClr val="1155CC"/>
            </a:solidFill>
            <a:prstDash val="solid"/>
            <a:round/>
            <a:headEnd type="none" w="sm" len="sm"/>
            <a:tailEnd type="none" w="sm" len="sm"/>
          </a:ln>
        </p:spPr>
      </p:pic>
      <p:pic>
        <p:nvPicPr>
          <p:cNvPr id="937" name="Google Shape;937;p130"/>
          <p:cNvPicPr preferRelativeResize="0"/>
          <p:nvPr/>
        </p:nvPicPr>
        <p:blipFill>
          <a:blip r:embed="rId4">
            <a:alphaModFix/>
          </a:blip>
          <a:stretch>
            <a:fillRect/>
          </a:stretch>
        </p:blipFill>
        <p:spPr>
          <a:xfrm>
            <a:off x="4397200" y="1913068"/>
            <a:ext cx="4380474" cy="1041157"/>
          </a:xfrm>
          <a:prstGeom prst="rect">
            <a:avLst/>
          </a:prstGeom>
          <a:noFill/>
          <a:ln w="9525" cap="flat" cmpd="sng">
            <a:solidFill>
              <a:srgbClr val="6AA84F"/>
            </a:solidFill>
            <a:prstDash val="solid"/>
            <a:round/>
            <a:headEnd type="none" w="sm" len="sm"/>
            <a:tailEnd type="none" w="sm" len="sm"/>
          </a:ln>
        </p:spPr>
      </p:pic>
      <p:sp>
        <p:nvSpPr>
          <p:cNvPr id="938" name="Google Shape;938;p130"/>
          <p:cNvSpPr txBox="1"/>
          <p:nvPr/>
        </p:nvSpPr>
        <p:spPr>
          <a:xfrm>
            <a:off x="5890125" y="3081235"/>
            <a:ext cx="2296452" cy="1908184"/>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u="sng" dirty="0">
                <a:latin typeface="Verdana"/>
                <a:ea typeface="Verdana"/>
                <a:cs typeface="Verdana"/>
                <a:sym typeface="Verdana"/>
              </a:rPr>
              <a:t>Mindful apps with a Fee</a:t>
            </a:r>
            <a:endParaRPr dirty="0">
              <a:latin typeface="Verdana"/>
              <a:ea typeface="Verdana"/>
              <a:cs typeface="Verdana"/>
              <a:sym typeface="Verdana"/>
            </a:endParaRPr>
          </a:p>
          <a:p>
            <a:pPr marL="457200" lvl="0" indent="-317500" algn="l" rtl="0">
              <a:spcBef>
                <a:spcPts val="0"/>
              </a:spcBef>
              <a:spcAft>
                <a:spcPts val="0"/>
              </a:spcAft>
              <a:buSzPts val="1400"/>
              <a:buFont typeface="Verdana"/>
              <a:buChar char="●"/>
            </a:pPr>
            <a:r>
              <a:rPr lang="en" dirty="0">
                <a:latin typeface="Verdana"/>
                <a:ea typeface="Verdana"/>
                <a:cs typeface="Verdana"/>
                <a:sym typeface="Verdana"/>
              </a:rPr>
              <a:t>Calm</a:t>
            </a:r>
            <a:endParaRPr dirty="0">
              <a:latin typeface="Verdana"/>
              <a:ea typeface="Verdana"/>
              <a:cs typeface="Verdana"/>
              <a:sym typeface="Verdana"/>
            </a:endParaRPr>
          </a:p>
          <a:p>
            <a:pPr marL="457200" lvl="0" indent="-317500" algn="l" rtl="0">
              <a:spcBef>
                <a:spcPts val="0"/>
              </a:spcBef>
              <a:spcAft>
                <a:spcPts val="0"/>
              </a:spcAft>
              <a:buSzPts val="1400"/>
              <a:buFont typeface="Verdana"/>
              <a:buChar char="●"/>
            </a:pPr>
            <a:r>
              <a:rPr lang="en" dirty="0">
                <a:latin typeface="Verdana"/>
                <a:ea typeface="Verdana"/>
                <a:cs typeface="Verdana"/>
                <a:sym typeface="Verdana"/>
              </a:rPr>
              <a:t>Headspace</a:t>
            </a:r>
            <a:endParaRPr dirty="0">
              <a:latin typeface="Verdana"/>
              <a:ea typeface="Verdana"/>
              <a:cs typeface="Verdana"/>
              <a:sym typeface="Verdana"/>
            </a:endParaRPr>
          </a:p>
          <a:p>
            <a:pPr marL="457200" lvl="0" indent="-317500" algn="l" rtl="0">
              <a:spcBef>
                <a:spcPts val="0"/>
              </a:spcBef>
              <a:spcAft>
                <a:spcPts val="0"/>
              </a:spcAft>
              <a:buSzPts val="1400"/>
              <a:buFont typeface="Verdana"/>
              <a:buChar char="●"/>
            </a:pPr>
            <a:r>
              <a:rPr lang="en" dirty="0">
                <a:latin typeface="Verdana"/>
                <a:ea typeface="Verdana"/>
                <a:cs typeface="Verdana"/>
                <a:sym typeface="Verdana"/>
              </a:rPr>
              <a:t>Fitmind</a:t>
            </a:r>
            <a:endParaRPr dirty="0">
              <a:latin typeface="Verdana"/>
              <a:ea typeface="Verdana"/>
              <a:cs typeface="Verdana"/>
              <a:sym typeface="Verdana"/>
            </a:endParaRPr>
          </a:p>
          <a:p>
            <a:pPr marL="457200" lvl="0" indent="-317500" algn="l" rtl="0">
              <a:spcBef>
                <a:spcPts val="0"/>
              </a:spcBef>
              <a:spcAft>
                <a:spcPts val="0"/>
              </a:spcAft>
              <a:buSzPts val="1400"/>
              <a:buFont typeface="Verdana"/>
              <a:buChar char="●"/>
            </a:pPr>
            <a:r>
              <a:rPr lang="en" dirty="0">
                <a:latin typeface="Verdana"/>
                <a:ea typeface="Verdana"/>
                <a:cs typeface="Verdana"/>
                <a:sym typeface="Verdana"/>
              </a:rPr>
              <a:t>Smiling Mind</a:t>
            </a:r>
            <a:endParaRPr dirty="0">
              <a:latin typeface="Verdana"/>
              <a:ea typeface="Verdana"/>
              <a:cs typeface="Verdana"/>
              <a:sym typeface="Verdana"/>
            </a:endParaRPr>
          </a:p>
          <a:p>
            <a:pPr marL="457200" lvl="0" indent="-317500" algn="l" rtl="0">
              <a:spcBef>
                <a:spcPts val="0"/>
              </a:spcBef>
              <a:spcAft>
                <a:spcPts val="0"/>
              </a:spcAft>
              <a:buSzPts val="1400"/>
              <a:buFont typeface="Verdana"/>
              <a:buChar char="●"/>
            </a:pPr>
            <a:r>
              <a:rPr lang="en" dirty="0">
                <a:highlight>
                  <a:srgbClr val="FFFF00"/>
                </a:highlight>
                <a:latin typeface="Verdana"/>
                <a:ea typeface="Verdana"/>
                <a:cs typeface="Verdana"/>
                <a:sym typeface="Verdana"/>
              </a:rPr>
              <a:t>Unwinding Anxiety</a:t>
            </a:r>
            <a:endParaRPr dirty="0">
              <a:highlight>
                <a:srgbClr val="FFFF00"/>
              </a:highlight>
              <a:latin typeface="Verdana"/>
              <a:ea typeface="Verdana"/>
              <a:cs typeface="Verdana"/>
              <a:sym typeface="Verdana"/>
            </a:endParaRPr>
          </a:p>
          <a:p>
            <a:pPr marL="457200" lvl="0" indent="-317500" algn="l" rtl="0">
              <a:spcBef>
                <a:spcPts val="0"/>
              </a:spcBef>
              <a:spcAft>
                <a:spcPts val="0"/>
              </a:spcAft>
              <a:buSzPts val="1400"/>
              <a:buFont typeface="Verdana"/>
              <a:buChar char="●"/>
            </a:pPr>
            <a:r>
              <a:rPr lang="en" dirty="0">
                <a:latin typeface="Verdana"/>
                <a:ea typeface="Verdana"/>
                <a:cs typeface="Verdana"/>
                <a:sym typeface="Verdana"/>
              </a:rPr>
              <a:t>Eat Right Now</a:t>
            </a:r>
            <a:endParaRPr dirty="0">
              <a:latin typeface="Verdana"/>
              <a:ea typeface="Verdana"/>
              <a:cs typeface="Verdana"/>
              <a:sym typeface="Verdana"/>
            </a:endParaRPr>
          </a:p>
        </p:txBody>
      </p:sp>
      <p:pic>
        <p:nvPicPr>
          <p:cNvPr id="939" name="Google Shape;939;p130"/>
          <p:cNvPicPr preferRelativeResize="0"/>
          <p:nvPr/>
        </p:nvPicPr>
        <p:blipFill>
          <a:blip r:embed="rId5">
            <a:alphaModFix/>
          </a:blip>
          <a:stretch>
            <a:fillRect/>
          </a:stretch>
        </p:blipFill>
        <p:spPr>
          <a:xfrm>
            <a:off x="3555088" y="3043625"/>
            <a:ext cx="1658075" cy="1779775"/>
          </a:xfrm>
          <a:prstGeom prst="rect">
            <a:avLst/>
          </a:prstGeom>
          <a:noFill/>
          <a:ln w="9525" cap="flat" cmpd="sng">
            <a:solidFill>
              <a:srgbClr val="3C78D8"/>
            </a:solidFill>
            <a:prstDash val="solid"/>
            <a:round/>
            <a:headEnd type="none" w="sm" len="sm"/>
            <a:tailEnd type="none" w="sm" len="sm"/>
          </a:ln>
        </p:spPr>
      </p:pic>
      <p:pic>
        <p:nvPicPr>
          <p:cNvPr id="940" name="Google Shape;940;p130"/>
          <p:cNvPicPr preferRelativeResize="0"/>
          <p:nvPr/>
        </p:nvPicPr>
        <p:blipFill>
          <a:blip r:embed="rId6">
            <a:alphaModFix/>
          </a:blip>
          <a:stretch>
            <a:fillRect/>
          </a:stretch>
        </p:blipFill>
        <p:spPr>
          <a:xfrm>
            <a:off x="147223" y="2616175"/>
            <a:ext cx="3071300" cy="1836799"/>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sp>
        <p:nvSpPr>
          <p:cNvPr id="945" name="Google Shape;945;p131"/>
          <p:cNvSpPr txBox="1">
            <a:spLocks noGrp="1"/>
          </p:cNvSpPr>
          <p:nvPr>
            <p:ph type="title"/>
          </p:nvPr>
        </p:nvSpPr>
        <p:spPr>
          <a:xfrm>
            <a:off x="415625" y="182300"/>
            <a:ext cx="8099700" cy="685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sz="2800">
                <a:solidFill>
                  <a:srgbClr val="38761D"/>
                </a:solidFill>
              </a:rPr>
              <a:t>Mindfulness Practices</a:t>
            </a:r>
            <a:endParaRPr sz="2800">
              <a:solidFill>
                <a:srgbClr val="38761D"/>
              </a:solidFill>
            </a:endParaRPr>
          </a:p>
        </p:txBody>
      </p:sp>
      <p:sp>
        <p:nvSpPr>
          <p:cNvPr id="946" name="Google Shape;946;p131"/>
          <p:cNvSpPr txBox="1"/>
          <p:nvPr/>
        </p:nvSpPr>
        <p:spPr>
          <a:xfrm>
            <a:off x="415625" y="787525"/>
            <a:ext cx="6154500" cy="3909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rgbClr val="38761D"/>
                </a:solidFill>
                <a:latin typeface="Verdana"/>
                <a:ea typeface="Verdana"/>
                <a:cs typeface="Verdana"/>
                <a:sym typeface="Verdana"/>
              </a:rPr>
              <a:t>Mindful Walk </a:t>
            </a:r>
            <a:r>
              <a:rPr lang="en" sz="1500">
                <a:solidFill>
                  <a:srgbClr val="38761D"/>
                </a:solidFill>
                <a:latin typeface="Verdana"/>
                <a:ea typeface="Verdana"/>
                <a:cs typeface="Verdana"/>
                <a:sym typeface="Verdana"/>
              </a:rPr>
              <a:t>(or other experience)</a:t>
            </a:r>
            <a:endParaRPr sz="1500">
              <a:solidFill>
                <a:srgbClr val="38761D"/>
              </a:solidFill>
              <a:latin typeface="Verdana"/>
              <a:ea typeface="Verdana"/>
              <a:cs typeface="Verdana"/>
              <a:sym typeface="Verdana"/>
            </a:endParaRPr>
          </a:p>
          <a:p>
            <a:pPr marL="0" lvl="0" indent="0" algn="l" rtl="0">
              <a:spcBef>
                <a:spcPts val="0"/>
              </a:spcBef>
              <a:spcAft>
                <a:spcPts val="0"/>
              </a:spcAft>
              <a:buNone/>
            </a:pPr>
            <a:r>
              <a:rPr lang="en" sz="1800">
                <a:latin typeface="Verdana"/>
                <a:ea typeface="Verdana"/>
                <a:cs typeface="Verdana"/>
                <a:sym typeface="Verdana"/>
              </a:rPr>
              <a:t>	</a:t>
            </a:r>
            <a:r>
              <a:rPr lang="en">
                <a:latin typeface="Verdana"/>
                <a:ea typeface="Verdana"/>
                <a:cs typeface="Verdana"/>
                <a:sym typeface="Verdana"/>
              </a:rPr>
              <a:t>Notice how your body moves and feels</a:t>
            </a:r>
            <a:endParaRPr>
              <a:latin typeface="Verdana"/>
              <a:ea typeface="Verdana"/>
              <a:cs typeface="Verdana"/>
              <a:sym typeface="Verdana"/>
            </a:endParaRPr>
          </a:p>
          <a:p>
            <a:pPr marL="0" lvl="0" indent="0" algn="l" rtl="0">
              <a:spcBef>
                <a:spcPts val="0"/>
              </a:spcBef>
              <a:spcAft>
                <a:spcPts val="0"/>
              </a:spcAft>
              <a:buNone/>
            </a:pPr>
            <a:r>
              <a:rPr lang="en">
                <a:latin typeface="Verdana"/>
                <a:ea typeface="Verdana"/>
                <a:cs typeface="Verdana"/>
                <a:sym typeface="Verdana"/>
              </a:rPr>
              <a:t>	Notice your surroundings</a:t>
            </a:r>
            <a:endParaRPr>
              <a:latin typeface="Verdana"/>
              <a:ea typeface="Verdana"/>
              <a:cs typeface="Verdana"/>
              <a:sym typeface="Verdana"/>
            </a:endParaRPr>
          </a:p>
          <a:p>
            <a:pPr marL="0" lvl="0" indent="0" algn="l" rtl="0">
              <a:spcBef>
                <a:spcPts val="0"/>
              </a:spcBef>
              <a:spcAft>
                <a:spcPts val="0"/>
              </a:spcAft>
              <a:buNone/>
            </a:pPr>
            <a:r>
              <a:rPr lang="en">
                <a:latin typeface="Verdana"/>
                <a:ea typeface="Verdana"/>
                <a:cs typeface="Verdana"/>
                <a:sym typeface="Verdana"/>
              </a:rPr>
              <a:t>	What do you: see, hear, smell, feel</a:t>
            </a:r>
            <a:endParaRPr>
              <a:latin typeface="Verdana"/>
              <a:ea typeface="Verdana"/>
              <a:cs typeface="Verdana"/>
              <a:sym typeface="Verdana"/>
            </a:endParaRPr>
          </a:p>
          <a:p>
            <a:pPr marL="0" lvl="0" indent="0" algn="l" rtl="0">
              <a:spcBef>
                <a:spcPts val="0"/>
              </a:spcBef>
              <a:spcAft>
                <a:spcPts val="0"/>
              </a:spcAft>
              <a:buNone/>
            </a:pPr>
            <a:r>
              <a:rPr lang="en">
                <a:latin typeface="Verdana"/>
                <a:ea typeface="Verdana"/>
                <a:cs typeface="Verdana"/>
                <a:sym typeface="Verdana"/>
              </a:rPr>
              <a:t>	*nature</a:t>
            </a:r>
            <a:endParaRPr>
              <a:latin typeface="Verdana"/>
              <a:ea typeface="Verdana"/>
              <a:cs typeface="Verdana"/>
              <a:sym typeface="Verdana"/>
            </a:endParaRPr>
          </a:p>
          <a:p>
            <a:pPr marL="0" lvl="0" indent="0" algn="l" rtl="0">
              <a:spcBef>
                <a:spcPts val="0"/>
              </a:spcBef>
              <a:spcAft>
                <a:spcPts val="0"/>
              </a:spcAft>
              <a:buNone/>
            </a:pPr>
            <a:endParaRPr sz="1800">
              <a:latin typeface="Verdana"/>
              <a:ea typeface="Verdana"/>
              <a:cs typeface="Verdana"/>
              <a:sym typeface="Verdana"/>
            </a:endParaRPr>
          </a:p>
          <a:p>
            <a:pPr marL="0" lvl="0" indent="0" algn="l" rtl="0">
              <a:spcBef>
                <a:spcPts val="0"/>
              </a:spcBef>
              <a:spcAft>
                <a:spcPts val="0"/>
              </a:spcAft>
              <a:buNone/>
            </a:pPr>
            <a:r>
              <a:rPr lang="en" sz="1800">
                <a:solidFill>
                  <a:srgbClr val="38761D"/>
                </a:solidFill>
                <a:latin typeface="Verdana"/>
                <a:ea typeface="Verdana"/>
                <a:cs typeface="Verdana"/>
                <a:sym typeface="Verdana"/>
              </a:rPr>
              <a:t>Body Scan</a:t>
            </a:r>
            <a:endParaRPr sz="1800">
              <a:solidFill>
                <a:srgbClr val="38761D"/>
              </a:solidFill>
              <a:latin typeface="Verdana"/>
              <a:ea typeface="Verdana"/>
              <a:cs typeface="Verdana"/>
              <a:sym typeface="Verdana"/>
            </a:endParaRPr>
          </a:p>
          <a:p>
            <a:pPr marL="0" lvl="0" indent="0" algn="l" rtl="0">
              <a:spcBef>
                <a:spcPts val="0"/>
              </a:spcBef>
              <a:spcAft>
                <a:spcPts val="0"/>
              </a:spcAft>
              <a:buNone/>
            </a:pPr>
            <a:r>
              <a:rPr lang="en" sz="1800">
                <a:solidFill>
                  <a:srgbClr val="38761D"/>
                </a:solidFill>
                <a:latin typeface="Verdana"/>
                <a:ea typeface="Verdana"/>
                <a:cs typeface="Verdana"/>
                <a:sym typeface="Verdana"/>
              </a:rPr>
              <a:t>	</a:t>
            </a:r>
            <a:r>
              <a:rPr lang="en">
                <a:latin typeface="Verdana"/>
                <a:ea typeface="Verdana"/>
                <a:cs typeface="Verdana"/>
                <a:sym typeface="Verdana"/>
              </a:rPr>
              <a:t>Head to toe slowly relax each part</a:t>
            </a:r>
            <a:endParaRPr>
              <a:latin typeface="Verdana"/>
              <a:ea typeface="Verdana"/>
              <a:cs typeface="Verdana"/>
              <a:sym typeface="Verdana"/>
            </a:endParaRPr>
          </a:p>
          <a:p>
            <a:pPr marL="0" lvl="0" indent="0" algn="l" rtl="0">
              <a:spcBef>
                <a:spcPts val="0"/>
              </a:spcBef>
              <a:spcAft>
                <a:spcPts val="0"/>
              </a:spcAft>
              <a:buNone/>
            </a:pPr>
            <a:endParaRPr sz="1800">
              <a:latin typeface="Verdana"/>
              <a:ea typeface="Verdana"/>
              <a:cs typeface="Verdana"/>
              <a:sym typeface="Verdana"/>
            </a:endParaRPr>
          </a:p>
          <a:p>
            <a:pPr marL="0" lvl="0" indent="0" algn="l" rtl="0">
              <a:spcBef>
                <a:spcPts val="0"/>
              </a:spcBef>
              <a:spcAft>
                <a:spcPts val="0"/>
              </a:spcAft>
              <a:buNone/>
            </a:pPr>
            <a:r>
              <a:rPr lang="en" sz="1800">
                <a:solidFill>
                  <a:srgbClr val="38761D"/>
                </a:solidFill>
                <a:latin typeface="Verdana"/>
                <a:ea typeface="Verdana"/>
                <a:cs typeface="Verdana"/>
                <a:sym typeface="Verdana"/>
              </a:rPr>
              <a:t>Five Senses Practice</a:t>
            </a:r>
            <a:endParaRPr sz="1800">
              <a:solidFill>
                <a:srgbClr val="38761D"/>
              </a:solidFill>
              <a:latin typeface="Verdana"/>
              <a:ea typeface="Verdana"/>
              <a:cs typeface="Verdana"/>
              <a:sym typeface="Verdana"/>
            </a:endParaRPr>
          </a:p>
          <a:p>
            <a:pPr marL="0" lvl="0" indent="0" algn="l" rtl="0">
              <a:spcBef>
                <a:spcPts val="0"/>
              </a:spcBef>
              <a:spcAft>
                <a:spcPts val="0"/>
              </a:spcAft>
              <a:buNone/>
            </a:pPr>
            <a:r>
              <a:rPr lang="en" sz="1800">
                <a:solidFill>
                  <a:srgbClr val="38761D"/>
                </a:solidFill>
                <a:latin typeface="Verdana"/>
                <a:ea typeface="Verdana"/>
                <a:cs typeface="Verdana"/>
                <a:sym typeface="Verdana"/>
              </a:rPr>
              <a:t>	</a:t>
            </a:r>
            <a:r>
              <a:rPr lang="en">
                <a:solidFill>
                  <a:schemeClr val="dk1"/>
                </a:solidFill>
                <a:latin typeface="Verdana"/>
                <a:ea typeface="Verdana"/>
                <a:cs typeface="Verdana"/>
                <a:sym typeface="Verdana"/>
              </a:rPr>
              <a:t>5 things you can see</a:t>
            </a:r>
            <a:endParaRPr>
              <a:solidFill>
                <a:schemeClr val="dk1"/>
              </a:solidFill>
              <a:latin typeface="Verdana"/>
              <a:ea typeface="Verdana"/>
              <a:cs typeface="Verdana"/>
              <a:sym typeface="Verdana"/>
            </a:endParaRPr>
          </a:p>
          <a:p>
            <a:pPr marL="0" lvl="0" indent="0" algn="l" rtl="0">
              <a:spcBef>
                <a:spcPts val="0"/>
              </a:spcBef>
              <a:spcAft>
                <a:spcPts val="0"/>
              </a:spcAft>
              <a:buNone/>
            </a:pPr>
            <a:r>
              <a:rPr lang="en">
                <a:solidFill>
                  <a:schemeClr val="dk1"/>
                </a:solidFill>
                <a:latin typeface="Verdana"/>
                <a:ea typeface="Verdana"/>
                <a:cs typeface="Verdana"/>
                <a:sym typeface="Verdana"/>
              </a:rPr>
              <a:t>	4 things you can feel</a:t>
            </a:r>
            <a:endParaRPr>
              <a:solidFill>
                <a:schemeClr val="dk1"/>
              </a:solidFill>
              <a:latin typeface="Verdana"/>
              <a:ea typeface="Verdana"/>
              <a:cs typeface="Verdana"/>
              <a:sym typeface="Verdana"/>
            </a:endParaRPr>
          </a:p>
          <a:p>
            <a:pPr marL="0" lvl="0" indent="0" algn="l" rtl="0">
              <a:spcBef>
                <a:spcPts val="0"/>
              </a:spcBef>
              <a:spcAft>
                <a:spcPts val="0"/>
              </a:spcAft>
              <a:buNone/>
            </a:pPr>
            <a:r>
              <a:rPr lang="en">
                <a:solidFill>
                  <a:schemeClr val="dk1"/>
                </a:solidFill>
                <a:latin typeface="Verdana"/>
                <a:ea typeface="Verdana"/>
                <a:cs typeface="Verdana"/>
                <a:sym typeface="Verdana"/>
              </a:rPr>
              <a:t>	3 things you can hear</a:t>
            </a:r>
            <a:endParaRPr>
              <a:solidFill>
                <a:schemeClr val="dk1"/>
              </a:solidFill>
              <a:latin typeface="Verdana"/>
              <a:ea typeface="Verdana"/>
              <a:cs typeface="Verdana"/>
              <a:sym typeface="Verdana"/>
            </a:endParaRPr>
          </a:p>
          <a:p>
            <a:pPr marL="0" lvl="0" indent="0" algn="l" rtl="0">
              <a:spcBef>
                <a:spcPts val="0"/>
              </a:spcBef>
              <a:spcAft>
                <a:spcPts val="0"/>
              </a:spcAft>
              <a:buNone/>
            </a:pPr>
            <a:r>
              <a:rPr lang="en">
                <a:solidFill>
                  <a:schemeClr val="dk1"/>
                </a:solidFill>
                <a:latin typeface="Verdana"/>
                <a:ea typeface="Verdana"/>
                <a:cs typeface="Verdana"/>
                <a:sym typeface="Verdana"/>
              </a:rPr>
              <a:t>	2 things you can smell</a:t>
            </a:r>
            <a:endParaRPr>
              <a:solidFill>
                <a:schemeClr val="dk1"/>
              </a:solidFill>
              <a:latin typeface="Verdana"/>
              <a:ea typeface="Verdana"/>
              <a:cs typeface="Verdana"/>
              <a:sym typeface="Verdana"/>
            </a:endParaRPr>
          </a:p>
          <a:p>
            <a:pPr marL="0" lvl="0" indent="0" algn="l" rtl="0">
              <a:spcBef>
                <a:spcPts val="0"/>
              </a:spcBef>
              <a:spcAft>
                <a:spcPts val="0"/>
              </a:spcAft>
              <a:buNone/>
            </a:pPr>
            <a:r>
              <a:rPr lang="en">
                <a:solidFill>
                  <a:schemeClr val="dk1"/>
                </a:solidFill>
                <a:latin typeface="Verdana"/>
                <a:ea typeface="Verdana"/>
                <a:cs typeface="Verdana"/>
                <a:sym typeface="Verdana"/>
              </a:rPr>
              <a:t>	1 thing you can taste</a:t>
            </a:r>
            <a:endParaRPr>
              <a:solidFill>
                <a:schemeClr val="dk1"/>
              </a:solidFill>
              <a:latin typeface="Verdana"/>
              <a:ea typeface="Verdana"/>
              <a:cs typeface="Verdana"/>
              <a:sym typeface="Verdana"/>
            </a:endParaRPr>
          </a:p>
        </p:txBody>
      </p:sp>
      <p:pic>
        <p:nvPicPr>
          <p:cNvPr id="947" name="Google Shape;947;p131"/>
          <p:cNvPicPr preferRelativeResize="0"/>
          <p:nvPr/>
        </p:nvPicPr>
        <p:blipFill rotWithShape="1">
          <a:blip r:embed="rId3">
            <a:alphaModFix/>
          </a:blip>
          <a:srcRect l="-2210" t="-4970" r="2209" b="4970"/>
          <a:stretch/>
        </p:blipFill>
        <p:spPr>
          <a:xfrm>
            <a:off x="3309946" y="4056473"/>
            <a:ext cx="2524125" cy="800100"/>
          </a:xfrm>
          <a:prstGeom prst="rect">
            <a:avLst/>
          </a:prstGeom>
          <a:noFill/>
          <a:ln>
            <a:noFill/>
          </a:ln>
        </p:spPr>
      </p:pic>
      <p:sp>
        <p:nvSpPr>
          <p:cNvPr id="948" name="Google Shape;948;p131"/>
          <p:cNvSpPr txBox="1"/>
          <p:nvPr/>
        </p:nvSpPr>
        <p:spPr>
          <a:xfrm>
            <a:off x="4792700" y="1309038"/>
            <a:ext cx="3913200" cy="2238531"/>
          </a:xfrm>
          <a:prstGeom prst="rect">
            <a:avLst/>
          </a:prstGeom>
          <a:noFill/>
          <a:ln w="9525" cap="flat" cmpd="sng">
            <a:solidFill>
              <a:srgbClr val="38761D"/>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r>
              <a:rPr lang="en" sz="1800" dirty="0">
                <a:solidFill>
                  <a:srgbClr val="38761D"/>
                </a:solidFill>
                <a:latin typeface="Verdana"/>
                <a:ea typeface="Verdana"/>
                <a:cs typeface="Verdana"/>
                <a:sym typeface="Verdana"/>
              </a:rPr>
              <a:t>Dr. Jud Brewer</a:t>
            </a:r>
            <a:r>
              <a:rPr lang="en" sz="1800" dirty="0">
                <a:solidFill>
                  <a:schemeClr val="dk1"/>
                </a:solidFill>
                <a:latin typeface="Verdana"/>
                <a:ea typeface="Verdana"/>
                <a:cs typeface="Verdana"/>
                <a:sym typeface="Verdana"/>
              </a:rPr>
              <a:t>: </a:t>
            </a:r>
            <a:r>
              <a:rPr lang="en" dirty="0">
                <a:solidFill>
                  <a:schemeClr val="dk1"/>
                </a:solidFill>
                <a:latin typeface="Verdana"/>
                <a:ea typeface="Verdana"/>
                <a:cs typeface="Verdana"/>
                <a:sym typeface="Verdana"/>
              </a:rPr>
              <a:t>8 FREE provider-training videos in understanding habits, behavior change, mindfulness</a:t>
            </a:r>
            <a:endParaRPr dirty="0">
              <a:solidFill>
                <a:schemeClr val="dk1"/>
              </a:solidFill>
              <a:latin typeface="Verdana"/>
              <a:ea typeface="Verdana"/>
              <a:cs typeface="Verdana"/>
              <a:sym typeface="Verdana"/>
            </a:endParaRPr>
          </a:p>
          <a:p>
            <a:pPr marL="0" lvl="0" indent="0" algn="l" rtl="0">
              <a:lnSpc>
                <a:spcPct val="90000"/>
              </a:lnSpc>
              <a:spcBef>
                <a:spcPts val="1000"/>
              </a:spcBef>
              <a:spcAft>
                <a:spcPts val="0"/>
              </a:spcAft>
              <a:buNone/>
            </a:pPr>
            <a:r>
              <a:rPr lang="en" dirty="0">
                <a:solidFill>
                  <a:schemeClr val="dk1"/>
                </a:solidFill>
                <a:latin typeface="Verdana"/>
                <a:ea typeface="Verdana"/>
                <a:cs typeface="Verdana"/>
                <a:sym typeface="Verdana"/>
              </a:rPr>
              <a:t>	Breathe (free)</a:t>
            </a:r>
            <a:endParaRPr dirty="0">
              <a:solidFill>
                <a:schemeClr val="dk1"/>
              </a:solidFill>
              <a:latin typeface="Verdana"/>
              <a:ea typeface="Verdana"/>
              <a:cs typeface="Verdana"/>
              <a:sym typeface="Verdana"/>
            </a:endParaRPr>
          </a:p>
          <a:p>
            <a:pPr marL="0" lvl="0" indent="0" algn="l" rtl="0">
              <a:lnSpc>
                <a:spcPct val="90000"/>
              </a:lnSpc>
              <a:spcBef>
                <a:spcPts val="1000"/>
              </a:spcBef>
              <a:spcAft>
                <a:spcPts val="0"/>
              </a:spcAft>
              <a:buNone/>
            </a:pPr>
            <a:r>
              <a:rPr lang="en" dirty="0">
                <a:solidFill>
                  <a:schemeClr val="dk1"/>
                </a:solidFill>
                <a:latin typeface="Verdana"/>
                <a:ea typeface="Verdana"/>
                <a:cs typeface="Verdana"/>
                <a:sym typeface="Verdana"/>
              </a:rPr>
              <a:t>	Eat Right Now</a:t>
            </a:r>
            <a:endParaRPr dirty="0">
              <a:solidFill>
                <a:schemeClr val="dk1"/>
              </a:solidFill>
              <a:latin typeface="Verdana"/>
              <a:ea typeface="Verdana"/>
              <a:cs typeface="Verdana"/>
              <a:sym typeface="Verdana"/>
            </a:endParaRPr>
          </a:p>
          <a:p>
            <a:pPr marL="0" lvl="0" indent="457200" algn="l" rtl="0">
              <a:lnSpc>
                <a:spcPct val="90000"/>
              </a:lnSpc>
              <a:spcBef>
                <a:spcPts val="1000"/>
              </a:spcBef>
              <a:spcAft>
                <a:spcPts val="0"/>
              </a:spcAft>
              <a:buNone/>
            </a:pPr>
            <a:r>
              <a:rPr lang="en">
                <a:solidFill>
                  <a:schemeClr val="dk1"/>
                </a:solidFill>
                <a:latin typeface="Verdana"/>
                <a:ea typeface="Verdana"/>
                <a:cs typeface="Verdana"/>
                <a:sym typeface="Verdana"/>
              </a:rPr>
              <a:t>	Craving to Quit </a:t>
            </a:r>
            <a:endParaRPr dirty="0">
              <a:solidFill>
                <a:schemeClr val="dk1"/>
              </a:solidFill>
              <a:latin typeface="Verdana"/>
              <a:ea typeface="Verdana"/>
              <a:cs typeface="Verdana"/>
              <a:sym typeface="Verdana"/>
            </a:endParaRPr>
          </a:p>
          <a:p>
            <a:pPr marL="0" lvl="0" indent="0" algn="l" rtl="0">
              <a:lnSpc>
                <a:spcPct val="90000"/>
              </a:lnSpc>
              <a:spcBef>
                <a:spcPts val="1000"/>
              </a:spcBef>
              <a:spcAft>
                <a:spcPts val="0"/>
              </a:spcAft>
              <a:buNone/>
            </a:pPr>
            <a:r>
              <a:rPr lang="en" dirty="0">
                <a:solidFill>
                  <a:schemeClr val="dk1"/>
                </a:solidFill>
                <a:latin typeface="Verdana"/>
                <a:ea typeface="Verdana"/>
                <a:cs typeface="Verdana"/>
                <a:sym typeface="Verdana"/>
              </a:rPr>
              <a:t>	Unwinding Anxiety </a:t>
            </a:r>
            <a:endParaRPr dirty="0">
              <a:solidFill>
                <a:schemeClr val="dk1"/>
              </a:solidFill>
              <a:latin typeface="Verdana"/>
              <a:ea typeface="Verdana"/>
              <a:cs typeface="Verdana"/>
              <a:sym typeface="Verdana"/>
            </a:endParaRPr>
          </a:p>
        </p:txBody>
      </p:sp>
      <p:sp>
        <p:nvSpPr>
          <p:cNvPr id="949" name="Google Shape;949;p131"/>
          <p:cNvSpPr txBox="1"/>
          <p:nvPr/>
        </p:nvSpPr>
        <p:spPr>
          <a:xfrm>
            <a:off x="4690375" y="3508675"/>
            <a:ext cx="4210800" cy="846600"/>
          </a:xfrm>
          <a:prstGeom prst="rect">
            <a:avLst/>
          </a:prstGeom>
          <a:noFill/>
          <a:ln>
            <a:noFill/>
          </a:ln>
        </p:spPr>
        <p:txBody>
          <a:bodyPr spcFirstLastPara="1" wrap="square" lIns="91425" tIns="91425" rIns="91425" bIns="91425" anchor="t" anchorCtr="0">
            <a:spAutoFit/>
          </a:bodyPr>
          <a:lstStyle/>
          <a:p>
            <a:pPr marL="457200" lvl="0" indent="457200" algn="l" rtl="0">
              <a:spcBef>
                <a:spcPts val="0"/>
              </a:spcBef>
              <a:spcAft>
                <a:spcPts val="0"/>
              </a:spcAft>
              <a:buClr>
                <a:schemeClr val="dk1"/>
              </a:buClr>
              <a:buSzPts val="1100"/>
              <a:buFont typeface="Arial"/>
              <a:buNone/>
            </a:pPr>
            <a:r>
              <a:rPr lang="en" sz="1500" b="1">
                <a:solidFill>
                  <a:schemeClr val="dk1"/>
                </a:solidFill>
              </a:rPr>
              <a:t>Free Provider Course</a:t>
            </a:r>
            <a:endParaRPr sz="1500" b="1">
              <a:solidFill>
                <a:schemeClr val="dk1"/>
              </a:solidFill>
            </a:endParaRPr>
          </a:p>
          <a:p>
            <a:pPr marL="0" lvl="0" indent="0" algn="l" rtl="0">
              <a:spcBef>
                <a:spcPts val="0"/>
              </a:spcBef>
              <a:spcAft>
                <a:spcPts val="0"/>
              </a:spcAft>
              <a:buClr>
                <a:schemeClr val="dk1"/>
              </a:buClr>
              <a:buSzPts val="1100"/>
              <a:buFont typeface="Arial"/>
              <a:buNone/>
            </a:pPr>
            <a:r>
              <a:rPr lang="en" u="sng">
                <a:solidFill>
                  <a:schemeClr val="hlink"/>
                </a:solidFill>
                <a:highlight>
                  <a:srgbClr val="FFFF00"/>
                </a:highlight>
                <a:hlinkClick r:id="rId4"/>
              </a:rPr>
              <a:t>https://drjud.com/health-care-provider-course/</a:t>
            </a:r>
            <a:endParaRPr>
              <a:solidFill>
                <a:schemeClr val="dk1"/>
              </a:solidFill>
              <a:latin typeface="Verdana"/>
              <a:ea typeface="Verdana"/>
              <a:cs typeface="Verdana"/>
              <a:sym typeface="Verdana"/>
            </a:endParaRPr>
          </a:p>
          <a:p>
            <a:pPr marL="0" lvl="0" indent="0" algn="l" rtl="0">
              <a:spcBef>
                <a:spcPts val="0"/>
              </a:spcBef>
              <a:spcAft>
                <a:spcPts val="0"/>
              </a:spcAft>
              <a:buNone/>
            </a:pPr>
            <a:endParaRPr>
              <a:latin typeface="Verdana"/>
              <a:ea typeface="Verdana"/>
              <a:cs typeface="Verdana"/>
              <a:sym typeface="Verdana"/>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sp>
        <p:nvSpPr>
          <p:cNvPr id="954" name="Google Shape;954;p132"/>
          <p:cNvSpPr txBox="1">
            <a:spLocks noGrp="1"/>
          </p:cNvSpPr>
          <p:nvPr>
            <p:ph type="title"/>
          </p:nvPr>
        </p:nvSpPr>
        <p:spPr>
          <a:xfrm>
            <a:off x="0" y="74800"/>
            <a:ext cx="8157300" cy="831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 sz="2800">
                <a:solidFill>
                  <a:srgbClr val="38761D"/>
                </a:solidFill>
              </a:rPr>
              <a:t>Managing Stress: Teens</a:t>
            </a:r>
            <a:r>
              <a:rPr lang="en" sz="3400">
                <a:solidFill>
                  <a:srgbClr val="38761D"/>
                </a:solidFill>
              </a:rPr>
              <a:t> </a:t>
            </a:r>
            <a:endParaRPr sz="3400">
              <a:solidFill>
                <a:srgbClr val="38761D"/>
              </a:solidFill>
            </a:endParaRPr>
          </a:p>
        </p:txBody>
      </p:sp>
      <p:pic>
        <p:nvPicPr>
          <p:cNvPr id="956" name="Google Shape;956;p132"/>
          <p:cNvPicPr preferRelativeResize="0"/>
          <p:nvPr/>
        </p:nvPicPr>
        <p:blipFill rotWithShape="1">
          <a:blip r:embed="rId3">
            <a:alphaModFix/>
          </a:blip>
          <a:srcRect/>
          <a:stretch/>
        </p:blipFill>
        <p:spPr>
          <a:xfrm>
            <a:off x="230700" y="1394275"/>
            <a:ext cx="2346400" cy="3230795"/>
          </a:xfrm>
          <a:prstGeom prst="rect">
            <a:avLst/>
          </a:prstGeom>
          <a:noFill/>
          <a:ln>
            <a:noFill/>
          </a:ln>
        </p:spPr>
      </p:pic>
      <p:pic>
        <p:nvPicPr>
          <p:cNvPr id="957" name="Google Shape;957;p132"/>
          <p:cNvPicPr preferRelativeResize="0"/>
          <p:nvPr/>
        </p:nvPicPr>
        <p:blipFill rotWithShape="1">
          <a:blip r:embed="rId4">
            <a:alphaModFix/>
          </a:blip>
          <a:srcRect/>
          <a:stretch/>
        </p:blipFill>
        <p:spPr>
          <a:xfrm>
            <a:off x="2818137" y="1394275"/>
            <a:ext cx="2346389" cy="3243950"/>
          </a:xfrm>
          <a:prstGeom prst="rect">
            <a:avLst/>
          </a:prstGeom>
          <a:noFill/>
          <a:ln>
            <a:noFill/>
          </a:ln>
        </p:spPr>
      </p:pic>
      <p:pic>
        <p:nvPicPr>
          <p:cNvPr id="958" name="Google Shape;958;p132"/>
          <p:cNvPicPr preferRelativeResize="0"/>
          <p:nvPr/>
        </p:nvPicPr>
        <p:blipFill>
          <a:blip r:embed="rId5">
            <a:alphaModFix/>
          </a:blip>
          <a:stretch>
            <a:fillRect/>
          </a:stretch>
        </p:blipFill>
        <p:spPr>
          <a:xfrm>
            <a:off x="5374625" y="-12"/>
            <a:ext cx="2149375" cy="3320725"/>
          </a:xfrm>
          <a:prstGeom prst="rect">
            <a:avLst/>
          </a:prstGeom>
          <a:noFill/>
          <a:ln>
            <a:noFill/>
          </a:ln>
        </p:spPr>
      </p:pic>
      <p:pic>
        <p:nvPicPr>
          <p:cNvPr id="959" name="Google Shape;959;p132"/>
          <p:cNvPicPr preferRelativeResize="0"/>
          <p:nvPr/>
        </p:nvPicPr>
        <p:blipFill>
          <a:blip r:embed="rId6">
            <a:alphaModFix/>
          </a:blip>
          <a:stretch>
            <a:fillRect/>
          </a:stretch>
        </p:blipFill>
        <p:spPr>
          <a:xfrm>
            <a:off x="6946825" y="1074275"/>
            <a:ext cx="2197175" cy="350425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963"/>
        <p:cNvGrpSpPr/>
        <p:nvPr/>
      </p:nvGrpSpPr>
      <p:grpSpPr>
        <a:xfrm>
          <a:off x="0" y="0"/>
          <a:ext cx="0" cy="0"/>
          <a:chOff x="0" y="0"/>
          <a:chExt cx="0" cy="0"/>
        </a:xfrm>
      </p:grpSpPr>
      <p:sp>
        <p:nvSpPr>
          <p:cNvPr id="964" name="Google Shape;964;p133"/>
          <p:cNvSpPr txBox="1">
            <a:spLocks noGrp="1"/>
          </p:cNvSpPr>
          <p:nvPr>
            <p:ph type="title"/>
          </p:nvPr>
        </p:nvSpPr>
        <p:spPr>
          <a:xfrm>
            <a:off x="154625" y="0"/>
            <a:ext cx="8360700" cy="699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800"/>
              <a:buNone/>
            </a:pPr>
            <a:r>
              <a:rPr lang="en" sz="2800">
                <a:solidFill>
                  <a:srgbClr val="38761D"/>
                </a:solidFill>
              </a:rPr>
              <a:t>A Lifestyle Medicine Approach to Obesity</a:t>
            </a:r>
            <a:endParaRPr>
              <a:solidFill>
                <a:srgbClr val="38761D"/>
              </a:solidFill>
            </a:endParaRPr>
          </a:p>
        </p:txBody>
      </p:sp>
      <p:sp>
        <p:nvSpPr>
          <p:cNvPr id="965" name="Google Shape;965;p133"/>
          <p:cNvSpPr txBox="1">
            <a:spLocks noGrp="1"/>
          </p:cNvSpPr>
          <p:nvPr>
            <p:ph type="body" idx="1"/>
          </p:nvPr>
        </p:nvSpPr>
        <p:spPr>
          <a:xfrm>
            <a:off x="0" y="897325"/>
            <a:ext cx="6716700" cy="3694800"/>
          </a:xfrm>
          <a:prstGeom prst="rect">
            <a:avLst/>
          </a:prstGeom>
          <a:noFill/>
          <a:ln>
            <a:noFill/>
          </a:ln>
        </p:spPr>
        <p:txBody>
          <a:bodyPr spcFirstLastPara="1" wrap="square" lIns="91425" tIns="45700" rIns="91425" bIns="45700" anchor="t" anchorCtr="0">
            <a:noAutofit/>
          </a:bodyPr>
          <a:lstStyle/>
          <a:p>
            <a:pPr marL="114300" lvl="0" indent="0" algn="l" rtl="0">
              <a:lnSpc>
                <a:spcPct val="90000"/>
              </a:lnSpc>
              <a:spcBef>
                <a:spcPts val="1000"/>
              </a:spcBef>
              <a:spcAft>
                <a:spcPts val="0"/>
              </a:spcAft>
              <a:buSzPts val="1800"/>
              <a:buNone/>
            </a:pPr>
            <a:r>
              <a:rPr lang="en" sz="1500">
                <a:solidFill>
                  <a:srgbClr val="FF0000"/>
                </a:solidFill>
              </a:rPr>
              <a:t>OFFICE FLOW</a:t>
            </a:r>
            <a:r>
              <a:rPr lang="en" sz="1500"/>
              <a:t> is needed and appreciated for consistency</a:t>
            </a:r>
            <a:endParaRPr sz="1500"/>
          </a:p>
          <a:p>
            <a:pPr marL="114300" lvl="0" indent="0" algn="l" rtl="0">
              <a:lnSpc>
                <a:spcPct val="90000"/>
              </a:lnSpc>
              <a:spcBef>
                <a:spcPts val="1000"/>
              </a:spcBef>
              <a:spcAft>
                <a:spcPts val="0"/>
              </a:spcAft>
              <a:buSzPts val="1800"/>
              <a:buNone/>
            </a:pPr>
            <a:endParaRPr sz="1500"/>
          </a:p>
          <a:p>
            <a:pPr marL="114300" lvl="0" indent="0" algn="l" rtl="0">
              <a:lnSpc>
                <a:spcPct val="90000"/>
              </a:lnSpc>
              <a:spcBef>
                <a:spcPts val="1000"/>
              </a:spcBef>
              <a:spcAft>
                <a:spcPts val="0"/>
              </a:spcAft>
              <a:buSzPts val="1800"/>
              <a:buNone/>
            </a:pPr>
            <a:r>
              <a:rPr lang="en" sz="1500">
                <a:solidFill>
                  <a:srgbClr val="FF0000"/>
                </a:solidFill>
              </a:rPr>
              <a:t>STAGES OF CHANGE/MI </a:t>
            </a:r>
            <a:r>
              <a:rPr lang="en" sz="1500"/>
              <a:t>Let your visit and your plan reflect that you are meeting patients “where they are”. </a:t>
            </a:r>
            <a:endParaRPr sz="2900"/>
          </a:p>
          <a:p>
            <a:pPr marL="114300" lvl="0" indent="0" algn="l" rtl="0">
              <a:lnSpc>
                <a:spcPct val="90000"/>
              </a:lnSpc>
              <a:spcBef>
                <a:spcPts val="1000"/>
              </a:spcBef>
              <a:spcAft>
                <a:spcPts val="0"/>
              </a:spcAft>
              <a:buSzPts val="1800"/>
              <a:buNone/>
            </a:pPr>
            <a:endParaRPr sz="1500"/>
          </a:p>
          <a:p>
            <a:pPr marL="114300" lvl="0" indent="0" algn="l" rtl="0">
              <a:lnSpc>
                <a:spcPct val="90000"/>
              </a:lnSpc>
              <a:spcBef>
                <a:spcPts val="1000"/>
              </a:spcBef>
              <a:spcAft>
                <a:spcPts val="0"/>
              </a:spcAft>
              <a:buSzPts val="1800"/>
              <a:buNone/>
            </a:pPr>
            <a:r>
              <a:rPr lang="en" sz="1500">
                <a:solidFill>
                  <a:srgbClr val="FF0000"/>
                </a:solidFill>
              </a:rPr>
              <a:t>LIFESTYLE MEDICINE</a:t>
            </a:r>
            <a:r>
              <a:rPr lang="en" sz="1500"/>
              <a:t> Care of the patient with obesity is optimized with a  </a:t>
            </a:r>
            <a:r>
              <a:rPr lang="en" sz="1500" u="sng"/>
              <a:t>comprehensive</a:t>
            </a:r>
            <a:r>
              <a:rPr lang="en" sz="1500"/>
              <a:t> approach to the individual in their environment starting with any of the 6 pillars. Synergy! LM has great resources to fill our educational gaps as providers.</a:t>
            </a:r>
            <a:endParaRPr sz="1400">
              <a:solidFill>
                <a:srgbClr val="38761D"/>
              </a:solidFill>
            </a:endParaRPr>
          </a:p>
          <a:p>
            <a:pPr marL="114300" lvl="0" indent="0" algn="l" rtl="0">
              <a:lnSpc>
                <a:spcPct val="90000"/>
              </a:lnSpc>
              <a:spcBef>
                <a:spcPts val="1000"/>
              </a:spcBef>
              <a:spcAft>
                <a:spcPts val="0"/>
              </a:spcAft>
              <a:buSzPts val="1800"/>
              <a:buNone/>
            </a:pPr>
            <a:endParaRPr sz="1600"/>
          </a:p>
          <a:p>
            <a:pPr marL="114300" lvl="0" indent="0" algn="l" rtl="0">
              <a:lnSpc>
                <a:spcPct val="90000"/>
              </a:lnSpc>
              <a:spcBef>
                <a:spcPts val="1000"/>
              </a:spcBef>
              <a:spcAft>
                <a:spcPts val="0"/>
              </a:spcAft>
              <a:buSzPts val="1800"/>
              <a:buNone/>
            </a:pPr>
            <a:endParaRPr sz="1600"/>
          </a:p>
          <a:p>
            <a:pPr marL="114300" lvl="0" indent="0" algn="l" rtl="0">
              <a:lnSpc>
                <a:spcPct val="90000"/>
              </a:lnSpc>
              <a:spcBef>
                <a:spcPts val="1000"/>
              </a:spcBef>
              <a:spcAft>
                <a:spcPts val="0"/>
              </a:spcAft>
              <a:buSzPts val="1800"/>
              <a:buNone/>
            </a:pPr>
            <a:endParaRPr sz="1600"/>
          </a:p>
        </p:txBody>
      </p:sp>
      <p:pic>
        <p:nvPicPr>
          <p:cNvPr id="966" name="Google Shape;966;p133"/>
          <p:cNvPicPr preferRelativeResize="0"/>
          <p:nvPr/>
        </p:nvPicPr>
        <p:blipFill rotWithShape="1">
          <a:blip r:embed="rId3">
            <a:alphaModFix/>
          </a:blip>
          <a:srcRect/>
          <a:stretch/>
        </p:blipFill>
        <p:spPr>
          <a:xfrm>
            <a:off x="6716807" y="588311"/>
            <a:ext cx="2319617" cy="1445558"/>
          </a:xfrm>
          <a:prstGeom prst="rect">
            <a:avLst/>
          </a:prstGeom>
          <a:noFill/>
          <a:ln w="19050" cap="flat" cmpd="sng">
            <a:solidFill>
              <a:srgbClr val="FFFFFF"/>
            </a:solidFill>
            <a:prstDash val="solid"/>
            <a:round/>
            <a:headEnd type="none" w="sm" len="sm"/>
            <a:tailEnd type="none" w="sm" len="sm"/>
          </a:ln>
        </p:spPr>
      </p:pic>
      <p:pic>
        <p:nvPicPr>
          <p:cNvPr id="967" name="Google Shape;967;p133"/>
          <p:cNvPicPr preferRelativeResize="0"/>
          <p:nvPr/>
        </p:nvPicPr>
        <p:blipFill rotWithShape="1">
          <a:blip r:embed="rId4">
            <a:alphaModFix/>
          </a:blip>
          <a:srcRect/>
          <a:stretch/>
        </p:blipFill>
        <p:spPr>
          <a:xfrm>
            <a:off x="6716807" y="1922930"/>
            <a:ext cx="2319617" cy="1445558"/>
          </a:xfrm>
          <a:prstGeom prst="rect">
            <a:avLst/>
          </a:prstGeom>
          <a:noFill/>
          <a:ln w="28575" cap="flat" cmpd="sng">
            <a:solidFill>
              <a:srgbClr val="FFFFFF"/>
            </a:solidFill>
            <a:prstDash val="solid"/>
            <a:round/>
            <a:headEnd type="none" w="sm" len="sm"/>
            <a:tailEnd type="none" w="sm" len="sm"/>
          </a:ln>
        </p:spPr>
      </p:pic>
      <p:pic>
        <p:nvPicPr>
          <p:cNvPr id="968" name="Google Shape;968;p133"/>
          <p:cNvPicPr preferRelativeResize="0"/>
          <p:nvPr/>
        </p:nvPicPr>
        <p:blipFill rotWithShape="1">
          <a:blip r:embed="rId5">
            <a:alphaModFix/>
          </a:blip>
          <a:srcRect/>
          <a:stretch/>
        </p:blipFill>
        <p:spPr>
          <a:xfrm>
            <a:off x="6716807" y="3368488"/>
            <a:ext cx="2357774" cy="1535405"/>
          </a:xfrm>
          <a:prstGeom prst="rect">
            <a:avLst/>
          </a:prstGeom>
          <a:noFill/>
          <a:ln w="28575" cap="flat" cmpd="sng">
            <a:solidFill>
              <a:srgbClr val="FFFFFF"/>
            </a:solidFill>
            <a:prstDash val="solid"/>
            <a:round/>
            <a:headEnd type="none" w="sm" len="sm"/>
            <a:tailEnd type="none" w="sm" len="sm"/>
          </a:ln>
        </p:spPr>
      </p:pic>
      <p:pic>
        <p:nvPicPr>
          <p:cNvPr id="969" name="Google Shape;969;p133"/>
          <p:cNvPicPr preferRelativeResize="0"/>
          <p:nvPr/>
        </p:nvPicPr>
        <p:blipFill rotWithShape="1">
          <a:blip r:embed="rId6">
            <a:alphaModFix/>
          </a:blip>
          <a:srcRect l="-2210" t="-4970" r="2209" b="4970"/>
          <a:stretch/>
        </p:blipFill>
        <p:spPr>
          <a:xfrm>
            <a:off x="3165644" y="4021349"/>
            <a:ext cx="2524125" cy="8001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sp>
        <p:nvSpPr>
          <p:cNvPr id="974" name="Google Shape;974;p134"/>
          <p:cNvSpPr txBox="1">
            <a:spLocks noGrp="1"/>
          </p:cNvSpPr>
          <p:nvPr>
            <p:ph type="title"/>
          </p:nvPr>
        </p:nvSpPr>
        <p:spPr>
          <a:xfrm>
            <a:off x="628650" y="273845"/>
            <a:ext cx="7886700" cy="994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a:t>Key driver diagram</a:t>
            </a:r>
            <a:endParaRPr/>
          </a:p>
        </p:txBody>
      </p:sp>
      <p:pic>
        <p:nvPicPr>
          <p:cNvPr id="976" name="Google Shape;976;p134"/>
          <p:cNvPicPr preferRelativeResize="0"/>
          <p:nvPr/>
        </p:nvPicPr>
        <p:blipFill>
          <a:blip r:embed="rId3">
            <a:alphaModFix/>
          </a:blip>
          <a:stretch>
            <a:fillRect/>
          </a:stretch>
        </p:blipFill>
        <p:spPr>
          <a:xfrm>
            <a:off x="62753" y="62752"/>
            <a:ext cx="8982635" cy="5080747"/>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sp>
        <p:nvSpPr>
          <p:cNvPr id="982" name="Google Shape;982;p135"/>
          <p:cNvSpPr txBox="1">
            <a:spLocks noGrp="1"/>
          </p:cNvSpPr>
          <p:nvPr>
            <p:ph type="body" idx="1"/>
          </p:nvPr>
        </p:nvSpPr>
        <p:spPr>
          <a:xfrm>
            <a:off x="4377017" y="1334850"/>
            <a:ext cx="4608900" cy="23187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1800"/>
              <a:buNone/>
            </a:pPr>
            <a:r>
              <a:rPr lang="en" sz="3000"/>
              <a:t>“Good Habits Formed At Youth Make All the Difference.”</a:t>
            </a:r>
            <a:endParaRPr sz="3000"/>
          </a:p>
          <a:p>
            <a:pPr marL="0" lvl="0" indent="0" algn="ctr" rtl="0">
              <a:lnSpc>
                <a:spcPct val="90000"/>
              </a:lnSpc>
              <a:spcBef>
                <a:spcPts val="1000"/>
              </a:spcBef>
              <a:spcAft>
                <a:spcPts val="0"/>
              </a:spcAft>
              <a:buSzPts val="1800"/>
              <a:buNone/>
            </a:pPr>
            <a:r>
              <a:rPr lang="en" sz="2400"/>
              <a:t>Aristotle</a:t>
            </a:r>
            <a:r>
              <a:rPr lang="en" sz="2900"/>
              <a:t> </a:t>
            </a:r>
            <a:endParaRPr sz="2200"/>
          </a:p>
          <a:p>
            <a:pPr marL="0" lvl="0" indent="0" algn="ctr" rtl="0">
              <a:lnSpc>
                <a:spcPct val="90000"/>
              </a:lnSpc>
              <a:spcBef>
                <a:spcPts val="1000"/>
              </a:spcBef>
              <a:spcAft>
                <a:spcPts val="0"/>
              </a:spcAft>
              <a:buSzPts val="1800"/>
              <a:buNone/>
            </a:pPr>
            <a:endParaRPr sz="2400">
              <a:solidFill>
                <a:srgbClr val="434343"/>
              </a:solidFill>
            </a:endParaRPr>
          </a:p>
        </p:txBody>
      </p:sp>
      <p:pic>
        <p:nvPicPr>
          <p:cNvPr id="983" name="Google Shape;983;p135"/>
          <p:cNvPicPr preferRelativeResize="0"/>
          <p:nvPr/>
        </p:nvPicPr>
        <p:blipFill rotWithShape="1">
          <a:blip r:embed="rId3">
            <a:alphaModFix/>
          </a:blip>
          <a:srcRect/>
          <a:stretch/>
        </p:blipFill>
        <p:spPr>
          <a:xfrm>
            <a:off x="513882" y="1031425"/>
            <a:ext cx="3634536" cy="2431193"/>
          </a:xfrm>
          <a:prstGeom prst="rect">
            <a:avLst/>
          </a:prstGeom>
          <a:noFill/>
          <a:ln>
            <a:noFill/>
          </a:ln>
        </p:spPr>
      </p:pic>
      <p:pic>
        <p:nvPicPr>
          <p:cNvPr id="984" name="Google Shape;984;p135"/>
          <p:cNvPicPr preferRelativeResize="0"/>
          <p:nvPr/>
        </p:nvPicPr>
        <p:blipFill rotWithShape="1">
          <a:blip r:embed="rId4">
            <a:alphaModFix/>
          </a:blip>
          <a:srcRect l="-2210" t="-4970" r="2209" b="4970"/>
          <a:stretch/>
        </p:blipFill>
        <p:spPr>
          <a:xfrm>
            <a:off x="3166224" y="3942066"/>
            <a:ext cx="2524125" cy="8001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88"/>
        <p:cNvGrpSpPr/>
        <p:nvPr/>
      </p:nvGrpSpPr>
      <p:grpSpPr>
        <a:xfrm>
          <a:off x="0" y="0"/>
          <a:ext cx="0" cy="0"/>
          <a:chOff x="0" y="0"/>
          <a:chExt cx="0" cy="0"/>
        </a:xfrm>
      </p:grpSpPr>
      <p:sp>
        <p:nvSpPr>
          <p:cNvPr id="989" name="Google Shape;989;p136"/>
          <p:cNvSpPr txBox="1">
            <a:spLocks noGrp="1"/>
          </p:cNvSpPr>
          <p:nvPr>
            <p:ph type="title"/>
          </p:nvPr>
        </p:nvSpPr>
        <p:spPr>
          <a:xfrm>
            <a:off x="269100" y="0"/>
            <a:ext cx="8605800" cy="609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sz="2500">
                <a:solidFill>
                  <a:srgbClr val="38761D"/>
                </a:solidFill>
              </a:rPr>
              <a:t>Motivational Interviewing: One of your best tools!</a:t>
            </a:r>
            <a:endParaRPr sz="2500">
              <a:solidFill>
                <a:srgbClr val="38761D"/>
              </a:solidFill>
            </a:endParaRPr>
          </a:p>
        </p:txBody>
      </p:sp>
      <p:sp>
        <p:nvSpPr>
          <p:cNvPr id="990" name="Google Shape;990;p136"/>
          <p:cNvSpPr txBox="1">
            <a:spLocks noGrp="1"/>
          </p:cNvSpPr>
          <p:nvPr>
            <p:ph type="body" idx="1"/>
          </p:nvPr>
        </p:nvSpPr>
        <p:spPr>
          <a:xfrm>
            <a:off x="108725" y="333025"/>
            <a:ext cx="8843100" cy="40701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sz="1500">
              <a:solidFill>
                <a:schemeClr val="dk1"/>
              </a:solidFill>
              <a:latin typeface="Arial"/>
              <a:ea typeface="Arial"/>
              <a:cs typeface="Arial"/>
              <a:sym typeface="Arial"/>
            </a:endParaRPr>
          </a:p>
          <a:p>
            <a:pPr marL="0" lvl="0" indent="0" algn="l" rtl="0">
              <a:spcBef>
                <a:spcPts val="1000"/>
              </a:spcBef>
              <a:spcAft>
                <a:spcPts val="0"/>
              </a:spcAft>
              <a:buNone/>
            </a:pPr>
            <a:r>
              <a:rPr lang="en" sz="1500" u="sng">
                <a:solidFill>
                  <a:srgbClr val="000000"/>
                </a:solidFill>
                <a:highlight>
                  <a:srgbClr val="FFFF00"/>
                </a:highlight>
              </a:rPr>
              <a:t>AAP Change Talk App:</a:t>
            </a:r>
            <a:r>
              <a:rPr lang="en" sz="1500">
                <a:solidFill>
                  <a:srgbClr val="71B9E4"/>
                </a:solidFill>
              </a:rPr>
              <a:t> </a:t>
            </a:r>
            <a:r>
              <a:rPr lang="en" sz="1500"/>
              <a:t>An excellent series of 3, 12 minute interactive case studies </a:t>
            </a:r>
            <a:endParaRPr sz="1500"/>
          </a:p>
          <a:p>
            <a:pPr marL="0" lvl="0" indent="0" algn="l" rtl="0">
              <a:spcBef>
                <a:spcPts val="1000"/>
              </a:spcBef>
              <a:spcAft>
                <a:spcPts val="0"/>
              </a:spcAft>
              <a:buNone/>
            </a:pPr>
            <a:endParaRPr sz="1500" u="sng"/>
          </a:p>
          <a:p>
            <a:pPr marL="0" lvl="0" indent="0" algn="l" rtl="0">
              <a:spcBef>
                <a:spcPts val="1000"/>
              </a:spcBef>
              <a:spcAft>
                <a:spcPts val="0"/>
              </a:spcAft>
              <a:buNone/>
            </a:pPr>
            <a:r>
              <a:rPr lang="en" sz="1500" u="sng"/>
              <a:t>Providers Clinical Support System (PCSS):</a:t>
            </a:r>
            <a:r>
              <a:rPr lang="en" sz="1500"/>
              <a:t> Free 1 hour course 3/19/19</a:t>
            </a:r>
            <a:endParaRPr sz="1500"/>
          </a:p>
          <a:p>
            <a:pPr marL="0" lvl="0" indent="0" algn="l" rtl="0">
              <a:spcBef>
                <a:spcPts val="1000"/>
              </a:spcBef>
              <a:spcAft>
                <a:spcPts val="0"/>
              </a:spcAft>
              <a:buNone/>
            </a:pPr>
            <a:endParaRPr sz="1500" u="sng"/>
          </a:p>
          <a:p>
            <a:pPr marL="0" lvl="0" indent="0" algn="l" rtl="0">
              <a:spcBef>
                <a:spcPts val="1000"/>
              </a:spcBef>
              <a:spcAft>
                <a:spcPts val="0"/>
              </a:spcAft>
              <a:buNone/>
            </a:pPr>
            <a:r>
              <a:rPr lang="en" sz="1500" u="sng"/>
              <a:t>Healthysteps.org:</a:t>
            </a:r>
            <a:r>
              <a:rPr lang="en" sz="1500"/>
              <a:t> 0-3, Motivational Interviewing, Great list of resources 4/12/2021</a:t>
            </a:r>
            <a:endParaRPr sz="1500"/>
          </a:p>
          <a:p>
            <a:pPr marL="0" lvl="0" indent="0" algn="l" rtl="0">
              <a:spcBef>
                <a:spcPts val="1000"/>
              </a:spcBef>
              <a:spcAft>
                <a:spcPts val="0"/>
              </a:spcAft>
              <a:buNone/>
            </a:pPr>
            <a:endParaRPr sz="1500" u="sng"/>
          </a:p>
          <a:p>
            <a:pPr marL="0" lvl="0" indent="0" algn="l" rtl="0">
              <a:spcBef>
                <a:spcPts val="1000"/>
              </a:spcBef>
              <a:spcAft>
                <a:spcPts val="0"/>
              </a:spcAft>
              <a:buClr>
                <a:schemeClr val="dk1"/>
              </a:buClr>
              <a:buSzPts val="1100"/>
              <a:buFont typeface="Arial"/>
              <a:buNone/>
            </a:pPr>
            <a:r>
              <a:rPr lang="en" sz="1500" u="sng"/>
              <a:t>Motivational Interviewing for Overweight Children: A Systematic Review</a:t>
            </a:r>
            <a:r>
              <a:rPr lang="en" sz="1500"/>
              <a:t> </a:t>
            </a:r>
            <a:endParaRPr sz="1500"/>
          </a:p>
          <a:p>
            <a:pPr marL="0" lvl="0" indent="0" algn="l" rtl="0">
              <a:spcBef>
                <a:spcPts val="1000"/>
              </a:spcBef>
              <a:spcAft>
                <a:spcPts val="0"/>
              </a:spcAft>
              <a:buClr>
                <a:schemeClr val="dk1"/>
              </a:buClr>
              <a:buSzPts val="1100"/>
              <a:buFont typeface="Arial"/>
              <a:buNone/>
            </a:pPr>
            <a:r>
              <a:rPr lang="en" sz="1300" i="1"/>
              <a:t>“MI, compared to usual care, revealed positive effects for parent influence on young child anthropometric measures when applied. “  </a:t>
            </a:r>
            <a:r>
              <a:rPr lang="en" sz="1000"/>
              <a:t>Pediatrics Volume 146, no 5, Nov 2020</a:t>
            </a:r>
            <a:endParaRPr sz="1000"/>
          </a:p>
          <a:p>
            <a:pPr marL="0" lvl="0" indent="0" algn="l" rtl="0">
              <a:spcBef>
                <a:spcPts val="1000"/>
              </a:spcBef>
              <a:spcAft>
                <a:spcPts val="0"/>
              </a:spcAft>
              <a:buClr>
                <a:schemeClr val="dk1"/>
              </a:buClr>
              <a:buSzPts val="1100"/>
              <a:buFont typeface="Arial"/>
              <a:buNone/>
            </a:pPr>
            <a:endParaRPr/>
          </a:p>
          <a:p>
            <a:pPr marL="0" lvl="0" indent="0" algn="l" rtl="0">
              <a:spcBef>
                <a:spcPts val="1000"/>
              </a:spcBef>
              <a:spcAft>
                <a:spcPts val="0"/>
              </a:spcAft>
              <a:buClr>
                <a:schemeClr val="dk1"/>
              </a:buClr>
              <a:buSzPts val="1100"/>
              <a:buFont typeface="Arial"/>
              <a:buNone/>
            </a:pPr>
            <a:r>
              <a:rPr lang="en" sz="1500" u="sng"/>
              <a:t>Miller and Rollnick</a:t>
            </a:r>
            <a:endParaRPr sz="1500" u="sng"/>
          </a:p>
          <a:p>
            <a:pPr marL="0" lvl="0" indent="0" algn="l" rtl="0">
              <a:spcBef>
                <a:spcPts val="1000"/>
              </a:spcBef>
              <a:spcAft>
                <a:spcPts val="0"/>
              </a:spcAft>
              <a:buNone/>
            </a:pPr>
            <a:endParaRPr sz="1500"/>
          </a:p>
          <a:p>
            <a:pPr marL="0" lvl="0" indent="0" algn="l" rtl="0">
              <a:spcBef>
                <a:spcPts val="1000"/>
              </a:spcBef>
              <a:spcAft>
                <a:spcPts val="0"/>
              </a:spcAft>
              <a:buNone/>
            </a:pPr>
            <a:endParaRPr sz="1500"/>
          </a:p>
        </p:txBody>
      </p:sp>
      <p:pic>
        <p:nvPicPr>
          <p:cNvPr id="991" name="Google Shape;991;p136"/>
          <p:cNvPicPr preferRelativeResize="0"/>
          <p:nvPr/>
        </p:nvPicPr>
        <p:blipFill>
          <a:blip r:embed="rId3">
            <a:alphaModFix/>
          </a:blip>
          <a:stretch>
            <a:fillRect/>
          </a:stretch>
        </p:blipFill>
        <p:spPr>
          <a:xfrm>
            <a:off x="7305300" y="963400"/>
            <a:ext cx="1380100" cy="960775"/>
          </a:xfrm>
          <a:prstGeom prst="rect">
            <a:avLst/>
          </a:prstGeom>
          <a:noFill/>
          <a:ln>
            <a:noFill/>
          </a:ln>
        </p:spPr>
      </p:pic>
      <p:pic>
        <p:nvPicPr>
          <p:cNvPr id="992" name="Google Shape;992;p136"/>
          <p:cNvPicPr preferRelativeResize="0"/>
          <p:nvPr/>
        </p:nvPicPr>
        <p:blipFill rotWithShape="1">
          <a:blip r:embed="rId4">
            <a:alphaModFix/>
          </a:blip>
          <a:srcRect l="-2210" t="-4970" r="2209" b="4970"/>
          <a:stretch/>
        </p:blipFill>
        <p:spPr>
          <a:xfrm>
            <a:off x="3064467" y="4007025"/>
            <a:ext cx="2524125" cy="800100"/>
          </a:xfrm>
          <a:prstGeom prst="rect">
            <a:avLst/>
          </a:prstGeom>
          <a:noFill/>
          <a:ln>
            <a:noFill/>
          </a:ln>
        </p:spPr>
      </p:pic>
      <p:pic>
        <p:nvPicPr>
          <p:cNvPr id="993" name="Google Shape;993;p136"/>
          <p:cNvPicPr preferRelativeResize="0"/>
          <p:nvPr/>
        </p:nvPicPr>
        <p:blipFill>
          <a:blip r:embed="rId5">
            <a:alphaModFix/>
          </a:blip>
          <a:stretch>
            <a:fillRect/>
          </a:stretch>
        </p:blipFill>
        <p:spPr>
          <a:xfrm>
            <a:off x="4190801" y="3670625"/>
            <a:ext cx="4835775" cy="5570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sp>
        <p:nvSpPr>
          <p:cNvPr id="998" name="Google Shape;998;p137"/>
          <p:cNvSpPr txBox="1">
            <a:spLocks noGrp="1"/>
          </p:cNvSpPr>
          <p:nvPr>
            <p:ph type="title"/>
          </p:nvPr>
        </p:nvSpPr>
        <p:spPr>
          <a:xfrm>
            <a:off x="1563750" y="88825"/>
            <a:ext cx="6016500" cy="555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sz="2600">
                <a:solidFill>
                  <a:srgbClr val="38761D"/>
                </a:solidFill>
              </a:rPr>
              <a:t>Lifestyle Medicine Certification</a:t>
            </a:r>
            <a:endParaRPr sz="2600">
              <a:solidFill>
                <a:srgbClr val="38761D"/>
              </a:solidFill>
            </a:endParaRPr>
          </a:p>
        </p:txBody>
      </p:sp>
      <p:pic>
        <p:nvPicPr>
          <p:cNvPr id="999" name="Google Shape;999;p137"/>
          <p:cNvPicPr preferRelativeResize="0"/>
          <p:nvPr/>
        </p:nvPicPr>
        <p:blipFill>
          <a:blip r:embed="rId3">
            <a:alphaModFix/>
          </a:blip>
          <a:stretch>
            <a:fillRect/>
          </a:stretch>
        </p:blipFill>
        <p:spPr>
          <a:xfrm>
            <a:off x="1511700" y="643825"/>
            <a:ext cx="5835359" cy="4113450"/>
          </a:xfrm>
          <a:prstGeom prst="rect">
            <a:avLst/>
          </a:prstGeom>
          <a:noFill/>
          <a:ln>
            <a:noFill/>
          </a:ln>
        </p:spPr>
      </p:pic>
      <p:sp>
        <p:nvSpPr>
          <p:cNvPr id="1000" name="Google Shape;1000;p137"/>
          <p:cNvSpPr/>
          <p:nvPr/>
        </p:nvSpPr>
        <p:spPr>
          <a:xfrm>
            <a:off x="710725" y="1901975"/>
            <a:ext cx="710400" cy="3552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37"/>
          <p:cNvSpPr/>
          <p:nvPr/>
        </p:nvSpPr>
        <p:spPr>
          <a:xfrm>
            <a:off x="833275" y="4030375"/>
            <a:ext cx="710400" cy="3552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37"/>
          <p:cNvSpPr txBox="1"/>
          <p:nvPr/>
        </p:nvSpPr>
        <p:spPr>
          <a:xfrm>
            <a:off x="4958500" y="3769975"/>
            <a:ext cx="2168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0000"/>
                </a:solidFill>
                <a:latin typeface="Verdana"/>
                <a:ea typeface="Verdana"/>
                <a:cs typeface="Verdana"/>
                <a:sym typeface="Verdana"/>
              </a:rPr>
              <a:t>Lifestylemedicine.org</a:t>
            </a:r>
            <a:endParaRPr>
              <a:solidFill>
                <a:srgbClr val="FF0000"/>
              </a:solidFill>
              <a:latin typeface="Verdana"/>
              <a:ea typeface="Verdana"/>
              <a:cs typeface="Verdana"/>
              <a:sym typeface="Verdana"/>
            </a:endParaRPr>
          </a:p>
          <a:p>
            <a:pPr marL="0" lvl="0" indent="0" algn="l" rtl="0">
              <a:spcBef>
                <a:spcPts val="0"/>
              </a:spcBef>
              <a:spcAft>
                <a:spcPts val="0"/>
              </a:spcAft>
              <a:buNone/>
            </a:pPr>
            <a:r>
              <a:rPr lang="en">
                <a:solidFill>
                  <a:srgbClr val="FF0000"/>
                </a:solidFill>
                <a:latin typeface="Verdana"/>
                <a:ea typeface="Verdana"/>
                <a:cs typeface="Verdana"/>
                <a:sym typeface="Verdana"/>
              </a:rPr>
              <a:t>Click on “certification”</a:t>
            </a:r>
            <a:endParaRPr>
              <a:solidFill>
                <a:srgbClr val="FF0000"/>
              </a:solidFill>
              <a:latin typeface="Verdana"/>
              <a:ea typeface="Verdana"/>
              <a:cs typeface="Verdana"/>
              <a:sym typeface="Verdana"/>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006"/>
        <p:cNvGrpSpPr/>
        <p:nvPr/>
      </p:nvGrpSpPr>
      <p:grpSpPr>
        <a:xfrm>
          <a:off x="0" y="0"/>
          <a:ext cx="0" cy="0"/>
          <a:chOff x="0" y="0"/>
          <a:chExt cx="0" cy="0"/>
        </a:xfrm>
      </p:grpSpPr>
      <p:pic>
        <p:nvPicPr>
          <p:cNvPr id="1009" name="Google Shape;1009;p138"/>
          <p:cNvPicPr preferRelativeResize="0"/>
          <p:nvPr/>
        </p:nvPicPr>
        <p:blipFill>
          <a:blip r:embed="rId3">
            <a:alphaModFix/>
          </a:blip>
          <a:stretch>
            <a:fillRect/>
          </a:stretch>
        </p:blipFill>
        <p:spPr>
          <a:xfrm>
            <a:off x="1287699" y="134025"/>
            <a:ext cx="3460275" cy="4794849"/>
          </a:xfrm>
          <a:prstGeom prst="rect">
            <a:avLst/>
          </a:prstGeom>
          <a:noFill/>
          <a:ln w="9525" cap="flat" cmpd="sng">
            <a:solidFill>
              <a:schemeClr val="dk1"/>
            </a:solidFill>
            <a:prstDash val="solid"/>
            <a:round/>
            <a:headEnd type="none" w="sm" len="sm"/>
            <a:tailEnd type="none" w="sm" len="sm"/>
          </a:ln>
        </p:spPr>
      </p:pic>
      <p:pic>
        <p:nvPicPr>
          <p:cNvPr id="1010" name="Google Shape;1010;p138"/>
          <p:cNvPicPr preferRelativeResize="0"/>
          <p:nvPr/>
        </p:nvPicPr>
        <p:blipFill rotWithShape="1">
          <a:blip r:embed="rId4">
            <a:alphaModFix/>
          </a:blip>
          <a:srcRect r="11504"/>
          <a:stretch/>
        </p:blipFill>
        <p:spPr>
          <a:xfrm>
            <a:off x="4826075" y="134025"/>
            <a:ext cx="3542475" cy="4757850"/>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78"/>
          <p:cNvSpPr txBox="1"/>
          <p:nvPr/>
        </p:nvSpPr>
        <p:spPr>
          <a:xfrm>
            <a:off x="4815600" y="124350"/>
            <a:ext cx="4135800" cy="4686000"/>
          </a:xfrm>
          <a:prstGeom prst="rect">
            <a:avLst/>
          </a:prstGeom>
          <a:solidFill>
            <a:schemeClr val="lt1"/>
          </a:solid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rgbClr val="000000"/>
              </a:buClr>
              <a:buSzPts val="1600"/>
              <a:buFont typeface="Arial"/>
              <a:buNone/>
            </a:pPr>
            <a:endParaRPr sz="1600">
              <a:solidFill>
                <a:srgbClr val="434343"/>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600"/>
              <a:buFont typeface="Arial"/>
              <a:buNone/>
            </a:pPr>
            <a:endParaRPr sz="1600">
              <a:solidFill>
                <a:srgbClr val="434343"/>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600"/>
              <a:buFont typeface="Arial"/>
              <a:buNone/>
            </a:pPr>
            <a:endParaRPr sz="1600">
              <a:solidFill>
                <a:srgbClr val="434343"/>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434343"/>
                </a:solidFill>
                <a:latin typeface="Verdana"/>
                <a:ea typeface="Verdana"/>
                <a:cs typeface="Verdana"/>
                <a:sym typeface="Verdana"/>
              </a:rPr>
              <a:t>Lifestyle Medicine involves the use of </a:t>
            </a:r>
            <a:r>
              <a:rPr lang="en" sz="1600" b="0" i="0" u="sng" strike="noStrike" cap="none">
                <a:solidFill>
                  <a:srgbClr val="FF0000"/>
                </a:solidFill>
                <a:latin typeface="Verdana"/>
                <a:ea typeface="Verdana"/>
                <a:cs typeface="Verdana"/>
                <a:sym typeface="Verdana"/>
              </a:rPr>
              <a:t>evidence-based, therapeutic approaches</a:t>
            </a:r>
            <a:r>
              <a:rPr lang="en" sz="1600" b="0" i="0" u="none" strike="noStrike" cap="none">
                <a:solidFill>
                  <a:srgbClr val="000000"/>
                </a:solidFill>
                <a:latin typeface="Verdana"/>
                <a:ea typeface="Verdana"/>
                <a:cs typeface="Verdana"/>
                <a:sym typeface="Verdana"/>
              </a:rPr>
              <a:t> </a:t>
            </a:r>
            <a:r>
              <a:rPr lang="en" sz="1600" b="0" i="0" u="none" strike="noStrike" cap="none">
                <a:solidFill>
                  <a:srgbClr val="434343"/>
                </a:solidFill>
                <a:latin typeface="Verdana"/>
                <a:ea typeface="Verdana"/>
                <a:cs typeface="Verdana"/>
                <a:sym typeface="Verdana"/>
              </a:rPr>
              <a:t>to prevent, treat, and often reverse chronic disease by replacing unhealthy behaviors with positive ones. </a:t>
            </a:r>
            <a:endParaRPr sz="1600" b="0" i="0" u="none" strike="noStrike" cap="none">
              <a:solidFill>
                <a:srgbClr val="434343"/>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434343"/>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r>
              <a:rPr lang="en" sz="1600" b="0" i="0" u="none" strike="noStrike" cap="none">
                <a:solidFill>
                  <a:srgbClr val="434343"/>
                </a:solidFill>
                <a:latin typeface="Verdana"/>
                <a:ea typeface="Verdana"/>
                <a:cs typeface="Verdana"/>
                <a:sym typeface="Verdana"/>
              </a:rPr>
              <a:t>Almost all clinical practice guidelines for the </a:t>
            </a:r>
            <a:r>
              <a:rPr lang="en" sz="1600" b="0" i="0" u="sng" strike="noStrike" cap="none">
                <a:solidFill>
                  <a:srgbClr val="434343"/>
                </a:solidFill>
                <a:latin typeface="Verdana"/>
                <a:ea typeface="Verdana"/>
                <a:cs typeface="Verdana"/>
                <a:sym typeface="Verdana"/>
              </a:rPr>
              <a:t>top chronic diseases</a:t>
            </a:r>
            <a:r>
              <a:rPr lang="en" sz="1600" b="0" i="0" u="none" strike="noStrike" cap="none">
                <a:solidFill>
                  <a:srgbClr val="434343"/>
                </a:solidFill>
                <a:latin typeface="Verdana"/>
                <a:ea typeface="Verdana"/>
                <a:cs typeface="Verdana"/>
                <a:sym typeface="Verdana"/>
              </a:rPr>
              <a:t> support </a:t>
            </a:r>
            <a:r>
              <a:rPr lang="en" sz="1600" b="0" i="0" strike="noStrike" cap="none">
                <a:solidFill>
                  <a:srgbClr val="434343"/>
                </a:solidFill>
                <a:latin typeface="Verdana"/>
                <a:ea typeface="Verdana"/>
                <a:cs typeface="Verdana"/>
                <a:sym typeface="Verdana"/>
              </a:rPr>
              <a:t>lifestyle as the </a:t>
            </a:r>
            <a:r>
              <a:rPr lang="en" sz="1600" b="0" i="0" u="sng" strike="noStrike" cap="none">
                <a:solidFill>
                  <a:srgbClr val="434343"/>
                </a:solidFill>
                <a:latin typeface="Verdana"/>
                <a:ea typeface="Verdana"/>
                <a:cs typeface="Verdana"/>
                <a:sym typeface="Verdana"/>
              </a:rPr>
              <a:t>first line</a:t>
            </a:r>
            <a:r>
              <a:rPr lang="en" sz="1600" b="0" i="0" u="none" strike="noStrike" cap="none">
                <a:solidFill>
                  <a:srgbClr val="434343"/>
                </a:solidFill>
                <a:latin typeface="Verdana"/>
                <a:ea typeface="Verdana"/>
                <a:cs typeface="Verdana"/>
                <a:sym typeface="Verdana"/>
              </a:rPr>
              <a:t> of treatment.</a:t>
            </a:r>
            <a:endParaRPr sz="1600" b="0" i="0" u="none" strike="noStrike" cap="none">
              <a:solidFill>
                <a:srgbClr val="434343"/>
              </a:solidFill>
              <a:latin typeface="Verdana"/>
              <a:ea typeface="Verdana"/>
              <a:cs typeface="Verdana"/>
              <a:sym typeface="Verdana"/>
            </a:endParaRPr>
          </a:p>
          <a:p>
            <a:pPr marL="0" lvl="0" indent="0" algn="l" rtl="0">
              <a:spcBef>
                <a:spcPts val="0"/>
              </a:spcBef>
              <a:spcAft>
                <a:spcPts val="0"/>
              </a:spcAft>
              <a:buClr>
                <a:schemeClr val="dk1"/>
              </a:buClr>
              <a:buSzPts val="1600"/>
              <a:buFont typeface="Arial"/>
              <a:buNone/>
            </a:pPr>
            <a:endParaRPr sz="1600">
              <a:solidFill>
                <a:srgbClr val="434343"/>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endParaRPr sz="1600">
              <a:solidFill>
                <a:srgbClr val="434343"/>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34343"/>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666666"/>
              </a:solidFill>
              <a:latin typeface="Arial"/>
              <a:ea typeface="Arial"/>
              <a:cs typeface="Arial"/>
              <a:sym typeface="Arial"/>
            </a:endParaRPr>
          </a:p>
        </p:txBody>
      </p:sp>
      <p:sp>
        <p:nvSpPr>
          <p:cNvPr id="472" name="Google Shape;472;p78"/>
          <p:cNvSpPr txBox="1"/>
          <p:nvPr/>
        </p:nvSpPr>
        <p:spPr>
          <a:xfrm>
            <a:off x="1102025" y="4579200"/>
            <a:ext cx="34251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FF0000"/>
                </a:solidFill>
                <a:latin typeface="Verdana"/>
                <a:ea typeface="Verdana"/>
                <a:cs typeface="Verdana"/>
                <a:sym typeface="Verdana"/>
              </a:rPr>
              <a:t>www.lifestylemedicine.org</a:t>
            </a:r>
            <a:endParaRPr sz="1600" b="0" i="0" u="none" strike="noStrike" cap="none">
              <a:solidFill>
                <a:srgbClr val="FF0000"/>
              </a:solidFill>
              <a:latin typeface="Verdana"/>
              <a:ea typeface="Verdana"/>
              <a:cs typeface="Verdana"/>
              <a:sym typeface="Verdana"/>
            </a:endParaRPr>
          </a:p>
        </p:txBody>
      </p:sp>
      <p:cxnSp>
        <p:nvCxnSpPr>
          <p:cNvPr id="473" name="Google Shape;473;p78"/>
          <p:cNvCxnSpPr/>
          <p:nvPr/>
        </p:nvCxnSpPr>
        <p:spPr>
          <a:xfrm rot="10800000" flipH="1">
            <a:off x="1048250" y="799400"/>
            <a:ext cx="9000" cy="9000"/>
          </a:xfrm>
          <a:prstGeom prst="straightConnector1">
            <a:avLst/>
          </a:prstGeom>
          <a:noFill/>
          <a:ln w="9525" cap="flat" cmpd="sng">
            <a:solidFill>
              <a:schemeClr val="dk2"/>
            </a:solidFill>
            <a:prstDash val="solid"/>
            <a:round/>
            <a:headEnd type="none" w="med" len="med"/>
            <a:tailEnd type="none" w="med" len="med"/>
          </a:ln>
        </p:spPr>
      </p:cxnSp>
      <p:pic>
        <p:nvPicPr>
          <p:cNvPr id="474" name="Google Shape;474;p78"/>
          <p:cNvPicPr preferRelativeResize="0"/>
          <p:nvPr/>
        </p:nvPicPr>
        <p:blipFill rotWithShape="1">
          <a:blip r:embed="rId3">
            <a:alphaModFix/>
          </a:blip>
          <a:srcRect r="9066"/>
          <a:stretch/>
        </p:blipFill>
        <p:spPr>
          <a:xfrm>
            <a:off x="344139" y="466662"/>
            <a:ext cx="4471461" cy="4210176"/>
          </a:xfrm>
          <a:prstGeom prst="rect">
            <a:avLst/>
          </a:prstGeom>
          <a:noFill/>
          <a:ln>
            <a:noFill/>
          </a:ln>
        </p:spPr>
      </p:pic>
      <p:sp>
        <p:nvSpPr>
          <p:cNvPr id="475" name="Google Shape;475;p78"/>
          <p:cNvSpPr txBox="1"/>
          <p:nvPr/>
        </p:nvSpPr>
        <p:spPr>
          <a:xfrm>
            <a:off x="125725" y="118400"/>
            <a:ext cx="49083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rgbClr val="38761D"/>
                </a:solidFill>
                <a:latin typeface="Verdana"/>
                <a:ea typeface="Verdana"/>
                <a:cs typeface="Verdana"/>
                <a:sym typeface="Verdana"/>
              </a:rPr>
              <a:t>What IS Lifestyle Medicine?</a:t>
            </a:r>
            <a:endParaRPr sz="2400">
              <a:solidFill>
                <a:srgbClr val="38761D"/>
              </a:solidFill>
              <a:latin typeface="Verdana"/>
              <a:ea typeface="Verdana"/>
              <a:cs typeface="Verdana"/>
              <a:sym typeface="Verdana"/>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pic>
        <p:nvPicPr>
          <p:cNvPr id="1015" name="Google Shape;1015;p139"/>
          <p:cNvPicPr preferRelativeResize="0"/>
          <p:nvPr/>
        </p:nvPicPr>
        <p:blipFill rotWithShape="1">
          <a:blip r:embed="rId3">
            <a:alphaModFix/>
          </a:blip>
          <a:srcRect l="2580" t="-1380" r="-2579" b="1380"/>
          <a:stretch/>
        </p:blipFill>
        <p:spPr>
          <a:xfrm>
            <a:off x="5906671" y="2736000"/>
            <a:ext cx="1617955" cy="2235625"/>
          </a:xfrm>
          <a:prstGeom prst="rect">
            <a:avLst/>
          </a:prstGeom>
          <a:noFill/>
          <a:ln>
            <a:noFill/>
          </a:ln>
        </p:spPr>
      </p:pic>
      <p:pic>
        <p:nvPicPr>
          <p:cNvPr id="1016" name="Google Shape;1016;p139"/>
          <p:cNvPicPr preferRelativeResize="0"/>
          <p:nvPr/>
        </p:nvPicPr>
        <p:blipFill rotWithShape="1">
          <a:blip r:embed="rId4">
            <a:alphaModFix/>
          </a:blip>
          <a:srcRect/>
          <a:stretch/>
        </p:blipFill>
        <p:spPr>
          <a:xfrm>
            <a:off x="671875" y="1341600"/>
            <a:ext cx="1779951" cy="2609275"/>
          </a:xfrm>
          <a:prstGeom prst="rect">
            <a:avLst/>
          </a:prstGeom>
          <a:noFill/>
          <a:ln>
            <a:noFill/>
          </a:ln>
        </p:spPr>
      </p:pic>
      <p:pic>
        <p:nvPicPr>
          <p:cNvPr id="1017" name="Google Shape;1017;p139"/>
          <p:cNvPicPr preferRelativeResize="0"/>
          <p:nvPr/>
        </p:nvPicPr>
        <p:blipFill rotWithShape="1">
          <a:blip r:embed="rId5">
            <a:alphaModFix/>
          </a:blip>
          <a:srcRect/>
          <a:stretch/>
        </p:blipFill>
        <p:spPr>
          <a:xfrm>
            <a:off x="2980625" y="2764725"/>
            <a:ext cx="2601550" cy="2178175"/>
          </a:xfrm>
          <a:prstGeom prst="rect">
            <a:avLst/>
          </a:prstGeom>
          <a:noFill/>
          <a:ln>
            <a:noFill/>
          </a:ln>
        </p:spPr>
      </p:pic>
      <p:pic>
        <p:nvPicPr>
          <p:cNvPr id="1018" name="Google Shape;1018;p139"/>
          <p:cNvPicPr preferRelativeResize="0"/>
          <p:nvPr/>
        </p:nvPicPr>
        <p:blipFill rotWithShape="1">
          <a:blip r:embed="rId6">
            <a:alphaModFix/>
          </a:blip>
          <a:srcRect/>
          <a:stretch/>
        </p:blipFill>
        <p:spPr>
          <a:xfrm>
            <a:off x="2784225" y="161800"/>
            <a:ext cx="1533125" cy="2410525"/>
          </a:xfrm>
          <a:prstGeom prst="rect">
            <a:avLst/>
          </a:prstGeom>
          <a:noFill/>
          <a:ln>
            <a:noFill/>
          </a:ln>
        </p:spPr>
      </p:pic>
      <p:pic>
        <p:nvPicPr>
          <p:cNvPr id="1019" name="Google Shape;1019;p139"/>
          <p:cNvPicPr preferRelativeResize="0"/>
          <p:nvPr/>
        </p:nvPicPr>
        <p:blipFill rotWithShape="1">
          <a:blip r:embed="rId7">
            <a:alphaModFix/>
          </a:blip>
          <a:srcRect/>
          <a:stretch/>
        </p:blipFill>
        <p:spPr>
          <a:xfrm>
            <a:off x="4763600" y="144262"/>
            <a:ext cx="1476555" cy="2445600"/>
          </a:xfrm>
          <a:prstGeom prst="rect">
            <a:avLst/>
          </a:prstGeom>
          <a:noFill/>
          <a:ln>
            <a:noFill/>
          </a:ln>
        </p:spPr>
      </p:pic>
      <p:sp>
        <p:nvSpPr>
          <p:cNvPr id="1020" name="Google Shape;1020;p139"/>
          <p:cNvSpPr txBox="1"/>
          <p:nvPr/>
        </p:nvSpPr>
        <p:spPr>
          <a:xfrm>
            <a:off x="444200" y="159900"/>
            <a:ext cx="51168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solidFill>
                  <a:srgbClr val="38761D"/>
                </a:solidFill>
                <a:latin typeface="Verdana"/>
                <a:ea typeface="Verdana"/>
                <a:cs typeface="Verdana"/>
                <a:sym typeface="Verdana"/>
              </a:rPr>
              <a:t>Books</a:t>
            </a:r>
            <a:endParaRPr sz="3000">
              <a:solidFill>
                <a:srgbClr val="38761D"/>
              </a:solidFill>
              <a:latin typeface="Verdana"/>
              <a:ea typeface="Verdana"/>
              <a:cs typeface="Verdana"/>
              <a:sym typeface="Verdana"/>
            </a:endParaRPr>
          </a:p>
        </p:txBody>
      </p:sp>
      <p:pic>
        <p:nvPicPr>
          <p:cNvPr id="1021" name="Google Shape;1021;p139"/>
          <p:cNvPicPr preferRelativeResize="0"/>
          <p:nvPr/>
        </p:nvPicPr>
        <p:blipFill>
          <a:blip r:embed="rId8">
            <a:alphaModFix/>
          </a:blip>
          <a:stretch>
            <a:fillRect/>
          </a:stretch>
        </p:blipFill>
        <p:spPr>
          <a:xfrm>
            <a:off x="6686400" y="170734"/>
            <a:ext cx="1617950" cy="2392654"/>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025"/>
        <p:cNvGrpSpPr/>
        <p:nvPr/>
      </p:nvGrpSpPr>
      <p:grpSpPr>
        <a:xfrm>
          <a:off x="0" y="0"/>
          <a:ext cx="0" cy="0"/>
          <a:chOff x="0" y="0"/>
          <a:chExt cx="0" cy="0"/>
        </a:xfrm>
      </p:grpSpPr>
      <p:sp>
        <p:nvSpPr>
          <p:cNvPr id="1026" name="Google Shape;1026;p140"/>
          <p:cNvSpPr txBox="1">
            <a:spLocks noGrp="1"/>
          </p:cNvSpPr>
          <p:nvPr>
            <p:ph type="title"/>
          </p:nvPr>
        </p:nvSpPr>
        <p:spPr>
          <a:xfrm>
            <a:off x="166024" y="98075"/>
            <a:ext cx="8349300" cy="994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sz="2900">
                <a:solidFill>
                  <a:srgbClr val="38761D"/>
                </a:solidFill>
              </a:rPr>
              <a:t>Calorie Density: 1 hour talks</a:t>
            </a:r>
            <a:endParaRPr sz="2900">
              <a:solidFill>
                <a:srgbClr val="38761D"/>
              </a:solidFill>
            </a:endParaRPr>
          </a:p>
        </p:txBody>
      </p:sp>
      <p:pic>
        <p:nvPicPr>
          <p:cNvPr id="1027" name="Google Shape;1027;p140"/>
          <p:cNvPicPr preferRelativeResize="0"/>
          <p:nvPr/>
        </p:nvPicPr>
        <p:blipFill>
          <a:blip r:embed="rId3">
            <a:alphaModFix/>
          </a:blip>
          <a:stretch>
            <a:fillRect/>
          </a:stretch>
        </p:blipFill>
        <p:spPr>
          <a:xfrm>
            <a:off x="166025" y="976425"/>
            <a:ext cx="6069076" cy="2418650"/>
          </a:xfrm>
          <a:prstGeom prst="rect">
            <a:avLst/>
          </a:prstGeom>
          <a:noFill/>
          <a:ln w="19050" cap="flat" cmpd="sng">
            <a:solidFill>
              <a:srgbClr val="38761D"/>
            </a:solidFill>
            <a:prstDash val="solid"/>
            <a:round/>
            <a:headEnd type="none" w="sm" len="sm"/>
            <a:tailEnd type="none" w="sm" len="sm"/>
          </a:ln>
        </p:spPr>
      </p:pic>
      <p:pic>
        <p:nvPicPr>
          <p:cNvPr id="1028" name="Google Shape;1028;p140"/>
          <p:cNvPicPr preferRelativeResize="0"/>
          <p:nvPr/>
        </p:nvPicPr>
        <p:blipFill rotWithShape="1">
          <a:blip r:embed="rId4">
            <a:alphaModFix/>
          </a:blip>
          <a:srcRect l="-2210" t="-4970" r="2209" b="4970"/>
          <a:stretch/>
        </p:blipFill>
        <p:spPr>
          <a:xfrm>
            <a:off x="2958937" y="4060250"/>
            <a:ext cx="2524125" cy="800100"/>
          </a:xfrm>
          <a:prstGeom prst="rect">
            <a:avLst/>
          </a:prstGeom>
          <a:noFill/>
          <a:ln>
            <a:noFill/>
          </a:ln>
        </p:spPr>
      </p:pic>
      <p:pic>
        <p:nvPicPr>
          <p:cNvPr id="1029" name="Google Shape;1029;p140"/>
          <p:cNvPicPr preferRelativeResize="0"/>
          <p:nvPr/>
        </p:nvPicPr>
        <p:blipFill>
          <a:blip r:embed="rId5">
            <a:alphaModFix/>
          </a:blip>
          <a:stretch>
            <a:fillRect/>
          </a:stretch>
        </p:blipFill>
        <p:spPr>
          <a:xfrm>
            <a:off x="6235100" y="649625"/>
            <a:ext cx="2826650" cy="3844250"/>
          </a:xfrm>
          <a:prstGeom prst="rect">
            <a:avLst/>
          </a:prstGeom>
          <a:noFill/>
          <a:ln w="19050" cap="flat" cmpd="sng">
            <a:solidFill>
              <a:srgbClr val="38761D"/>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79"/>
          <p:cNvSpPr txBox="1">
            <a:spLocks noGrp="1"/>
          </p:cNvSpPr>
          <p:nvPr>
            <p:ph type="title"/>
          </p:nvPr>
        </p:nvSpPr>
        <p:spPr>
          <a:xfrm>
            <a:off x="621850" y="170250"/>
            <a:ext cx="8385900" cy="555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sz="2600">
                <a:solidFill>
                  <a:srgbClr val="38761D"/>
                </a:solidFill>
              </a:rPr>
              <a:t>Lifestyle Medicine Incorporated Into Training</a:t>
            </a:r>
            <a:endParaRPr sz="2600">
              <a:solidFill>
                <a:srgbClr val="38761D"/>
              </a:solidFill>
            </a:endParaRPr>
          </a:p>
        </p:txBody>
      </p:sp>
      <p:pic>
        <p:nvPicPr>
          <p:cNvPr id="481" name="Google Shape;481;p79"/>
          <p:cNvPicPr preferRelativeResize="0"/>
          <p:nvPr/>
        </p:nvPicPr>
        <p:blipFill rotWithShape="1">
          <a:blip r:embed="rId3">
            <a:alphaModFix/>
          </a:blip>
          <a:srcRect b="42049"/>
          <a:stretch/>
        </p:blipFill>
        <p:spPr>
          <a:xfrm>
            <a:off x="2404612" y="2473875"/>
            <a:ext cx="3972525" cy="2357476"/>
          </a:xfrm>
          <a:prstGeom prst="rect">
            <a:avLst/>
          </a:prstGeom>
          <a:noFill/>
          <a:ln w="9525" cap="flat" cmpd="sng">
            <a:solidFill>
              <a:schemeClr val="dk1"/>
            </a:solidFill>
            <a:prstDash val="solid"/>
            <a:round/>
            <a:headEnd type="none" w="sm" len="sm"/>
            <a:tailEnd type="none" w="sm" len="sm"/>
          </a:ln>
        </p:spPr>
      </p:pic>
      <p:sp>
        <p:nvSpPr>
          <p:cNvPr id="482" name="Google Shape;482;p79"/>
          <p:cNvSpPr/>
          <p:nvPr/>
        </p:nvSpPr>
        <p:spPr>
          <a:xfrm>
            <a:off x="2292375" y="2349900"/>
            <a:ext cx="1524600" cy="443700"/>
          </a:xfrm>
          <a:prstGeom prst="ellipse">
            <a:avLst/>
          </a:prstGeom>
          <a:noFill/>
          <a:ln w="2857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83" name="Google Shape;483;p79"/>
          <p:cNvPicPr preferRelativeResize="0"/>
          <p:nvPr/>
        </p:nvPicPr>
        <p:blipFill rotWithShape="1">
          <a:blip r:embed="rId4">
            <a:alphaModFix/>
          </a:blip>
          <a:srcRect l="8297" t="8634" r="11374"/>
          <a:stretch/>
        </p:blipFill>
        <p:spPr>
          <a:xfrm>
            <a:off x="1361775" y="791125"/>
            <a:ext cx="5863201" cy="1418875"/>
          </a:xfrm>
          <a:prstGeom prst="rect">
            <a:avLst/>
          </a:prstGeom>
          <a:noFill/>
          <a:ln w="9525" cap="flat" cmpd="sng">
            <a:solidFill>
              <a:srgbClr val="3C78D8"/>
            </a:solidFill>
            <a:prstDash val="solid"/>
            <a:round/>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80"/>
          <p:cNvSpPr txBox="1">
            <a:spLocks noGrp="1"/>
          </p:cNvSpPr>
          <p:nvPr>
            <p:ph type="title"/>
          </p:nvPr>
        </p:nvSpPr>
        <p:spPr>
          <a:xfrm>
            <a:off x="1563750" y="88825"/>
            <a:ext cx="6016500" cy="555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sz="2600">
                <a:solidFill>
                  <a:srgbClr val="38761D"/>
                </a:solidFill>
              </a:rPr>
              <a:t>Lifestyle Medicine Certification</a:t>
            </a:r>
            <a:endParaRPr sz="2600">
              <a:solidFill>
                <a:srgbClr val="38761D"/>
              </a:solidFill>
            </a:endParaRPr>
          </a:p>
        </p:txBody>
      </p:sp>
      <p:pic>
        <p:nvPicPr>
          <p:cNvPr id="489" name="Google Shape;489;p80"/>
          <p:cNvPicPr preferRelativeResize="0"/>
          <p:nvPr/>
        </p:nvPicPr>
        <p:blipFill>
          <a:blip r:embed="rId3">
            <a:alphaModFix/>
          </a:blip>
          <a:stretch>
            <a:fillRect/>
          </a:stretch>
        </p:blipFill>
        <p:spPr>
          <a:xfrm>
            <a:off x="1511700" y="643825"/>
            <a:ext cx="5835359" cy="4113450"/>
          </a:xfrm>
          <a:prstGeom prst="rect">
            <a:avLst/>
          </a:prstGeom>
          <a:noFill/>
          <a:ln>
            <a:noFill/>
          </a:ln>
        </p:spPr>
      </p:pic>
      <p:sp>
        <p:nvSpPr>
          <p:cNvPr id="490" name="Google Shape;490;p80"/>
          <p:cNvSpPr/>
          <p:nvPr/>
        </p:nvSpPr>
        <p:spPr>
          <a:xfrm>
            <a:off x="710725" y="1901975"/>
            <a:ext cx="710400" cy="3552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80"/>
          <p:cNvSpPr/>
          <p:nvPr/>
        </p:nvSpPr>
        <p:spPr>
          <a:xfrm>
            <a:off x="833275" y="4030375"/>
            <a:ext cx="710400" cy="3552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80"/>
          <p:cNvSpPr txBox="1"/>
          <p:nvPr/>
        </p:nvSpPr>
        <p:spPr>
          <a:xfrm>
            <a:off x="4958500" y="3769975"/>
            <a:ext cx="2168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0000"/>
                </a:solidFill>
                <a:latin typeface="Verdana"/>
                <a:ea typeface="Verdana"/>
                <a:cs typeface="Verdana"/>
                <a:sym typeface="Verdana"/>
              </a:rPr>
              <a:t>Lifestylemedicine.org</a:t>
            </a:r>
            <a:endParaRPr>
              <a:solidFill>
                <a:srgbClr val="FF0000"/>
              </a:solidFill>
              <a:latin typeface="Verdana"/>
              <a:ea typeface="Verdana"/>
              <a:cs typeface="Verdana"/>
              <a:sym typeface="Verdana"/>
            </a:endParaRPr>
          </a:p>
          <a:p>
            <a:pPr marL="0" lvl="0" indent="0" algn="l" rtl="0">
              <a:spcBef>
                <a:spcPts val="0"/>
              </a:spcBef>
              <a:spcAft>
                <a:spcPts val="0"/>
              </a:spcAft>
              <a:buNone/>
            </a:pPr>
            <a:r>
              <a:rPr lang="en">
                <a:solidFill>
                  <a:srgbClr val="FF0000"/>
                </a:solidFill>
                <a:latin typeface="Verdana"/>
                <a:ea typeface="Verdana"/>
                <a:cs typeface="Verdana"/>
                <a:sym typeface="Verdana"/>
              </a:rPr>
              <a:t>Click on “certification”</a:t>
            </a:r>
            <a:endParaRPr>
              <a:solidFill>
                <a:srgbClr val="FF0000"/>
              </a:solidFill>
              <a:latin typeface="Verdana"/>
              <a:ea typeface="Verdana"/>
              <a:cs typeface="Verdana"/>
              <a:sym typeface="Verdana"/>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videndVTI">
  <a:themeElements>
    <a:clrScheme name="Aspect">
      <a:dk1>
        <a:srgbClr val="000000"/>
      </a:dk1>
      <a:lt1>
        <a:srgbClr val="FFFFFF"/>
      </a:lt1>
      <a:dk2>
        <a:srgbClr val="585753"/>
      </a:dk2>
      <a:lt2>
        <a:srgbClr val="EBDDC3"/>
      </a:lt2>
      <a:accent1>
        <a:srgbClr val="71B9E4"/>
      </a:accent1>
      <a:accent2>
        <a:srgbClr val="E25D3C"/>
      </a:accent2>
      <a:accent3>
        <a:srgbClr val="BDB59D"/>
      </a:accent3>
      <a:accent4>
        <a:srgbClr val="A5AB81"/>
      </a:accent4>
      <a:accent5>
        <a:srgbClr val="7BA79D"/>
      </a:accent5>
      <a:accent6>
        <a:srgbClr val="968C8C"/>
      </a:accent6>
      <a:hlink>
        <a:srgbClr val="F7B615"/>
      </a:hlink>
      <a:folHlink>
        <a:srgbClr val="70440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TotalTime>
  <Words>5127</Words>
  <Application>Microsoft Office PowerPoint</Application>
  <PresentationFormat>On-screen Show (16:9)</PresentationFormat>
  <Paragraphs>563</Paragraphs>
  <Slides>71</Slides>
  <Notes>69</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71</vt:i4>
      </vt:variant>
    </vt:vector>
  </HeadingPairs>
  <TitlesOfParts>
    <vt:vector size="86" baseType="lpstr">
      <vt:lpstr>Lobster</vt:lpstr>
      <vt:lpstr>Noto Sans Symbols</vt:lpstr>
      <vt:lpstr>Times New Roman</vt:lpstr>
      <vt:lpstr>Roboto</vt:lpstr>
      <vt:lpstr>Verdana</vt:lpstr>
      <vt:lpstr>Calibri</vt:lpstr>
      <vt:lpstr>Franklin Gothic</vt:lpstr>
      <vt:lpstr>Arial</vt:lpstr>
      <vt:lpstr>Libre Franklin</vt:lpstr>
      <vt:lpstr>Quattrocento Sans</vt:lpstr>
      <vt:lpstr>Simple Light</vt:lpstr>
      <vt:lpstr>DividendVTI</vt:lpstr>
      <vt:lpstr>Office Theme</vt:lpstr>
      <vt:lpstr>Office Theme</vt:lpstr>
      <vt:lpstr>Office Theme</vt:lpstr>
      <vt:lpstr>A Lifestyle Medicine Approach to Pediatric Obesity in the Medical Home </vt:lpstr>
      <vt:lpstr>I have no disclosures</vt:lpstr>
      <vt:lpstr>OBJECTIVES</vt:lpstr>
      <vt:lpstr>The Challenge</vt:lpstr>
      <vt:lpstr>Challenges in Practice</vt:lpstr>
      <vt:lpstr>Guiding Evidence-Based Principles to our Approach </vt:lpstr>
      <vt:lpstr>PowerPoint Presentation</vt:lpstr>
      <vt:lpstr>Lifestyle Medicine Incorporated Into Training</vt:lpstr>
      <vt:lpstr>Lifestyle Medicine Certification</vt:lpstr>
      <vt:lpstr>Our Approach Centers Around 3 Main Ideas</vt:lpstr>
      <vt:lpstr>A LM Approach to Pediatric Obesity Part 1: Predictable Flow </vt:lpstr>
      <vt:lpstr>Role play </vt:lpstr>
      <vt:lpstr>PowerPoint Presentation</vt:lpstr>
      <vt:lpstr>PowerPoint Presentation</vt:lpstr>
      <vt:lpstr>Stage of Change and Follow Up </vt:lpstr>
      <vt:lpstr>PowerPoint Presentation</vt:lpstr>
      <vt:lpstr>Intake Visit: Family Survey</vt:lpstr>
      <vt:lpstr>ACEs and Social Determinants of Health</vt:lpstr>
      <vt:lpstr>PowerPoint Presentation</vt:lpstr>
      <vt:lpstr>PowerPoint Presentation</vt:lpstr>
      <vt:lpstr>PowerPoint Presentation</vt:lpstr>
      <vt:lpstr>PowerPoint Presentation</vt:lpstr>
      <vt:lpstr>Self-Determination</vt:lpstr>
      <vt:lpstr> </vt:lpstr>
      <vt:lpstr>“Meet Patients Where They Are”</vt:lpstr>
      <vt:lpstr>“Meet Patients Where They Are”</vt:lpstr>
      <vt:lpstr>PowerPoint Presentation</vt:lpstr>
      <vt:lpstr>Ready for Change? Offer Bite-Size In-Office Education </vt:lpstr>
      <vt:lpstr> Ready for Change? “TAF” GOALS  </vt:lpstr>
      <vt:lpstr> Ready for Change? Give “At-Home Learning” Decide Next Steps </vt:lpstr>
      <vt:lpstr>PowerPoint Presentation</vt:lpstr>
      <vt:lpstr>Role play </vt:lpstr>
      <vt:lpstr>  Obesity and Mental Health </vt:lpstr>
      <vt:lpstr>PowerPoint Presentation</vt:lpstr>
      <vt:lpstr>PowerPoint Presentation</vt:lpstr>
      <vt:lpstr>PowerPoint Presentation</vt:lpstr>
      <vt:lpstr>Where DO people live the longest, healthiest lives? </vt:lpstr>
      <vt:lpstr>PowerPoint Presentation</vt:lpstr>
      <vt:lpstr>Dietary Quiz</vt:lpstr>
      <vt:lpstr> Whole Food Plant Based (WFPB) Nutrition </vt:lpstr>
      <vt:lpstr>  Whole Food Plant Based (WFPB) Nutrition  </vt:lpstr>
      <vt:lpstr>Core Concepts of WFPB Nutrition</vt:lpstr>
      <vt:lpstr>PowerPoint Presentation</vt:lpstr>
      <vt:lpstr>PowerPoint Presentation</vt:lpstr>
      <vt:lpstr>PowerPoint Presentation</vt:lpstr>
      <vt:lpstr>Core Concept: Nutrient Density per Calorie</vt:lpstr>
      <vt:lpstr>Core Concept: Calorie Density per pound</vt:lpstr>
      <vt:lpstr>Core Concept: Fiber and Satiety</vt:lpstr>
      <vt:lpstr>Plant-Based Children vs Omnivores</vt:lpstr>
      <vt:lpstr>The Youngest Years: Birth-3 years  </vt:lpstr>
      <vt:lpstr>The Dairy Question</vt:lpstr>
      <vt:lpstr>Summary WFPB Tips/Tools</vt:lpstr>
      <vt:lpstr>PowerPoint Presentation</vt:lpstr>
      <vt:lpstr>Physical Activity </vt:lpstr>
      <vt:lpstr>PowerPoint Presentation</vt:lpstr>
      <vt:lpstr>Sleep</vt:lpstr>
      <vt:lpstr>PowerPoint Presentation</vt:lpstr>
      <vt:lpstr>PowerPoint Presentation</vt:lpstr>
      <vt:lpstr>  Managing Stress: Younger Children    </vt:lpstr>
      <vt:lpstr>PowerPoint Presentation</vt:lpstr>
      <vt:lpstr>Breathing </vt:lpstr>
      <vt:lpstr>Mindfulness Practices</vt:lpstr>
      <vt:lpstr>Managing Stress: Teens </vt:lpstr>
      <vt:lpstr>A Lifestyle Medicine Approach to Obesity</vt:lpstr>
      <vt:lpstr>Key driver diagram</vt:lpstr>
      <vt:lpstr>PowerPoint Presentation</vt:lpstr>
      <vt:lpstr>Motivational Interviewing: One of your best tools!</vt:lpstr>
      <vt:lpstr>Lifestyle Medicine Certification</vt:lpstr>
      <vt:lpstr>PowerPoint Presentation</vt:lpstr>
      <vt:lpstr>PowerPoint Presentation</vt:lpstr>
      <vt:lpstr>Calorie Density: 1 hour talks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Lifestyle Medicine Approach to Pediatric Obesity in the Medical Home</dc:title>
  <dc:creator>Lynn Martin, LMSW</dc:creator>
  <cp:lastModifiedBy>Lynn Martin, LMSW</cp:lastModifiedBy>
  <cp:revision>7</cp:revision>
  <dcterms:modified xsi:type="dcterms:W3CDTF">2022-04-27T20:15:50Z</dcterms:modified>
</cp:coreProperties>
</file>