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1" r:id="rId5"/>
    <p:sldMasterId id="2147483723" r:id="rId6"/>
  </p:sldMasterIdLst>
  <p:notesMasterIdLst>
    <p:notesMasterId r:id="rId20"/>
  </p:notesMasterIdLst>
  <p:sldIdLst>
    <p:sldId id="265" r:id="rId7"/>
    <p:sldId id="266" r:id="rId8"/>
    <p:sldId id="269" r:id="rId9"/>
    <p:sldId id="270" r:id="rId10"/>
    <p:sldId id="271" r:id="rId11"/>
    <p:sldId id="272" r:id="rId12"/>
    <p:sldId id="273" r:id="rId13"/>
    <p:sldId id="274" r:id="rId14"/>
    <p:sldId id="275" r:id="rId15"/>
    <p:sldId id="276" r:id="rId16"/>
    <p:sldId id="277" r:id="rId17"/>
    <p:sldId id="278" r:id="rId18"/>
    <p:sldId id="267" r:id="rId1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7500"/>
    <a:srgbClr val="004875"/>
    <a:srgbClr val="FFFF00"/>
    <a:srgbClr val="007630"/>
    <a:srgbClr val="FFC50D"/>
    <a:srgbClr val="7993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8" autoAdjust="0"/>
    <p:restoredTop sz="86132" autoAdjust="0"/>
  </p:normalViewPr>
  <p:slideViewPr>
    <p:cSldViewPr snapToGrid="0">
      <p:cViewPr varScale="1">
        <p:scale>
          <a:sx n="62" d="100"/>
          <a:sy n="62" d="100"/>
        </p:scale>
        <p:origin x="1698"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E3FD0D-8EE4-4E51-A99F-C89B6C89078F}" type="doc">
      <dgm:prSet loTypeId="urn:microsoft.com/office/officeart/2005/8/layout/hProcess9" loCatId="process" qsTypeId="urn:microsoft.com/office/officeart/2005/8/quickstyle/simple1" qsCatId="simple" csTypeId="urn:microsoft.com/office/officeart/2005/8/colors/accent1_2" csCatId="accent1" phldr="1"/>
      <dgm:spPr/>
    </dgm:pt>
    <dgm:pt modelId="{F5ADEC7A-8580-454E-903E-F4A4402D1CA0}">
      <dgm:prSet phldrT="[Text]"/>
      <dgm:spPr/>
      <dgm:t>
        <a:bodyPr/>
        <a:lstStyle/>
        <a:p>
          <a:r>
            <a:rPr lang="en-US" b="1" dirty="0"/>
            <a:t>Services</a:t>
          </a:r>
        </a:p>
        <a:p>
          <a:r>
            <a:rPr lang="en-US" b="1" dirty="0"/>
            <a:t>Support</a:t>
          </a:r>
        </a:p>
        <a:p>
          <a:r>
            <a:rPr lang="en-US" b="1" dirty="0"/>
            <a:t>Interventions</a:t>
          </a:r>
        </a:p>
      </dgm:t>
    </dgm:pt>
    <dgm:pt modelId="{290002AB-BB8B-4355-AAAD-039F840EBD9E}" type="parTrans" cxnId="{E4740B88-4F1F-4344-A97A-397B574993CC}">
      <dgm:prSet/>
      <dgm:spPr/>
      <dgm:t>
        <a:bodyPr/>
        <a:lstStyle/>
        <a:p>
          <a:endParaRPr lang="en-US"/>
        </a:p>
      </dgm:t>
    </dgm:pt>
    <dgm:pt modelId="{55DBA538-8665-4D4F-984D-DC966EC74266}" type="sibTrans" cxnId="{E4740B88-4F1F-4344-A97A-397B574993CC}">
      <dgm:prSet/>
      <dgm:spPr/>
      <dgm:t>
        <a:bodyPr/>
        <a:lstStyle/>
        <a:p>
          <a:endParaRPr lang="en-US"/>
        </a:p>
      </dgm:t>
    </dgm:pt>
    <dgm:pt modelId="{D32CDE06-AF9D-43D6-B607-7F0E22BBD8CC}">
      <dgm:prSet phldrT="[Text]"/>
      <dgm:spPr/>
      <dgm:t>
        <a:bodyPr/>
        <a:lstStyle/>
        <a:p>
          <a:r>
            <a:rPr lang="en-US" b="1" dirty="0"/>
            <a:t>Community Participation</a:t>
          </a:r>
        </a:p>
        <a:p>
          <a:r>
            <a:rPr lang="en-US" b="1" dirty="0"/>
            <a:t>--</a:t>
          </a:r>
        </a:p>
        <a:p>
          <a:r>
            <a:rPr lang="en-US" b="1" dirty="0"/>
            <a:t>Wellness</a:t>
          </a:r>
        </a:p>
      </dgm:t>
    </dgm:pt>
    <dgm:pt modelId="{9C2323C9-0223-48F2-87EC-6FC7907625A2}" type="parTrans" cxnId="{4DCF1E92-F9C4-4104-9ECD-8FC47E327FAC}">
      <dgm:prSet/>
      <dgm:spPr/>
      <dgm:t>
        <a:bodyPr/>
        <a:lstStyle/>
        <a:p>
          <a:endParaRPr lang="en-US"/>
        </a:p>
      </dgm:t>
    </dgm:pt>
    <dgm:pt modelId="{B939927E-747C-4F20-82D3-D7175DBBFBC1}" type="sibTrans" cxnId="{4DCF1E92-F9C4-4104-9ECD-8FC47E327FAC}">
      <dgm:prSet/>
      <dgm:spPr/>
      <dgm:t>
        <a:bodyPr/>
        <a:lstStyle/>
        <a:p>
          <a:endParaRPr lang="en-US"/>
        </a:p>
      </dgm:t>
    </dgm:pt>
    <dgm:pt modelId="{573048F8-5550-4611-A220-FA9CD4A4FA53}">
      <dgm:prSet phldrT="[Text]" phldr="1"/>
      <dgm:spPr/>
      <dgm:t>
        <a:bodyPr/>
        <a:lstStyle/>
        <a:p>
          <a:endParaRPr lang="en-US" dirty="0"/>
        </a:p>
      </dgm:t>
    </dgm:pt>
    <dgm:pt modelId="{EB473292-7306-493D-9D1D-C47E1D51EE26}" type="parTrans" cxnId="{3C9F25AF-5224-498C-9D87-6163B9AE90E2}">
      <dgm:prSet/>
      <dgm:spPr/>
      <dgm:t>
        <a:bodyPr/>
        <a:lstStyle/>
        <a:p>
          <a:endParaRPr lang="en-US"/>
        </a:p>
      </dgm:t>
    </dgm:pt>
    <dgm:pt modelId="{7D78213E-EA13-4083-B2E1-E4442E8ADC36}" type="sibTrans" cxnId="{3C9F25AF-5224-498C-9D87-6163B9AE90E2}">
      <dgm:prSet/>
      <dgm:spPr/>
      <dgm:t>
        <a:bodyPr/>
        <a:lstStyle/>
        <a:p>
          <a:endParaRPr lang="en-US"/>
        </a:p>
      </dgm:t>
    </dgm:pt>
    <dgm:pt modelId="{5833D1A0-BFBB-4DD5-BA59-C6DCB59C2167}">
      <dgm:prSet/>
      <dgm:spPr/>
      <dgm:t>
        <a:bodyPr/>
        <a:lstStyle/>
        <a:p>
          <a:r>
            <a:rPr lang="en-US" b="1" dirty="0"/>
            <a:t>Dignity</a:t>
          </a:r>
        </a:p>
        <a:p>
          <a:r>
            <a:rPr lang="en-US" b="1" dirty="0"/>
            <a:t>Respect</a:t>
          </a:r>
        </a:p>
        <a:p>
          <a:r>
            <a:rPr lang="en-US" b="1" dirty="0"/>
            <a:t>Independence</a:t>
          </a:r>
        </a:p>
      </dgm:t>
    </dgm:pt>
    <dgm:pt modelId="{3C6C9456-4BBB-4BA0-8261-F45435AB2606}" type="parTrans" cxnId="{02C36E44-E09C-4333-B80B-5061FDAAE8E7}">
      <dgm:prSet/>
      <dgm:spPr/>
      <dgm:t>
        <a:bodyPr/>
        <a:lstStyle/>
        <a:p>
          <a:endParaRPr lang="en-US"/>
        </a:p>
      </dgm:t>
    </dgm:pt>
    <dgm:pt modelId="{9B6FB026-11AE-40CC-B61A-29B7B3476DDD}" type="sibTrans" cxnId="{02C36E44-E09C-4333-B80B-5061FDAAE8E7}">
      <dgm:prSet/>
      <dgm:spPr/>
      <dgm:t>
        <a:bodyPr/>
        <a:lstStyle/>
        <a:p>
          <a:endParaRPr lang="en-US"/>
        </a:p>
      </dgm:t>
    </dgm:pt>
    <dgm:pt modelId="{FCB5727A-F622-441B-BA5E-D3BA2FCDBBB9}">
      <dgm:prSet/>
      <dgm:spPr/>
      <dgm:t>
        <a:bodyPr/>
        <a:lstStyle/>
        <a:p>
          <a:r>
            <a:rPr lang="en-US" b="1" dirty="0"/>
            <a:t>Education</a:t>
          </a:r>
        </a:p>
        <a:p>
          <a:r>
            <a:rPr lang="en-US" b="1" dirty="0"/>
            <a:t>Employment</a:t>
          </a:r>
        </a:p>
        <a:p>
          <a:endParaRPr lang="en-US" dirty="0"/>
        </a:p>
      </dgm:t>
    </dgm:pt>
    <dgm:pt modelId="{947F39FA-B082-40FD-82DE-DF5267DC7070}" type="parTrans" cxnId="{866E7F57-09B7-40BF-8851-90DB5237AF37}">
      <dgm:prSet/>
      <dgm:spPr/>
      <dgm:t>
        <a:bodyPr/>
        <a:lstStyle/>
        <a:p>
          <a:endParaRPr lang="en-US"/>
        </a:p>
      </dgm:t>
    </dgm:pt>
    <dgm:pt modelId="{47CCB403-2C9D-4A0C-943D-ED4570B4A8DC}" type="sibTrans" cxnId="{866E7F57-09B7-40BF-8851-90DB5237AF37}">
      <dgm:prSet/>
      <dgm:spPr/>
      <dgm:t>
        <a:bodyPr/>
        <a:lstStyle/>
        <a:p>
          <a:endParaRPr lang="en-US"/>
        </a:p>
      </dgm:t>
    </dgm:pt>
    <dgm:pt modelId="{63516564-5426-4141-BF88-5AE86597D6E0}" type="pres">
      <dgm:prSet presAssocID="{76E3FD0D-8EE4-4E51-A99F-C89B6C89078F}" presName="CompostProcess" presStyleCnt="0">
        <dgm:presLayoutVars>
          <dgm:dir/>
          <dgm:resizeHandles val="exact"/>
        </dgm:presLayoutVars>
      </dgm:prSet>
      <dgm:spPr/>
    </dgm:pt>
    <dgm:pt modelId="{1ED40182-D615-4567-90D3-3990E5E12F1F}" type="pres">
      <dgm:prSet presAssocID="{76E3FD0D-8EE4-4E51-A99F-C89B6C89078F}" presName="arrow" presStyleLbl="bgShp" presStyleIdx="0" presStyleCnt="1"/>
      <dgm:spPr/>
    </dgm:pt>
    <dgm:pt modelId="{DA929C31-F4DD-48D0-994D-BED3A4A8C861}" type="pres">
      <dgm:prSet presAssocID="{76E3FD0D-8EE4-4E51-A99F-C89B6C89078F}" presName="linearProcess" presStyleCnt="0"/>
      <dgm:spPr/>
    </dgm:pt>
    <dgm:pt modelId="{52C5A89C-D3EF-4C4F-BFBD-62D9E2A2D71B}" type="pres">
      <dgm:prSet presAssocID="{F5ADEC7A-8580-454E-903E-F4A4402D1CA0}" presName="textNode" presStyleLbl="node1" presStyleIdx="0" presStyleCnt="5">
        <dgm:presLayoutVars>
          <dgm:bulletEnabled val="1"/>
        </dgm:presLayoutVars>
      </dgm:prSet>
      <dgm:spPr/>
    </dgm:pt>
    <dgm:pt modelId="{939EC88B-B07E-4EC4-8D88-072A0A86EABE}" type="pres">
      <dgm:prSet presAssocID="{55DBA538-8665-4D4F-984D-DC966EC74266}" presName="sibTrans" presStyleCnt="0"/>
      <dgm:spPr/>
    </dgm:pt>
    <dgm:pt modelId="{79D9CB3D-CBC7-40D5-8F21-2E807004A167}" type="pres">
      <dgm:prSet presAssocID="{5833D1A0-BFBB-4DD5-BA59-C6DCB59C2167}" presName="textNode" presStyleLbl="node1" presStyleIdx="1" presStyleCnt="5">
        <dgm:presLayoutVars>
          <dgm:bulletEnabled val="1"/>
        </dgm:presLayoutVars>
      </dgm:prSet>
      <dgm:spPr/>
    </dgm:pt>
    <dgm:pt modelId="{3E68D842-E138-4F72-BE08-B3A8CB585D92}" type="pres">
      <dgm:prSet presAssocID="{9B6FB026-11AE-40CC-B61A-29B7B3476DDD}" presName="sibTrans" presStyleCnt="0"/>
      <dgm:spPr/>
    </dgm:pt>
    <dgm:pt modelId="{33467724-ABB5-453A-9E0D-E5D4ADD87AFA}" type="pres">
      <dgm:prSet presAssocID="{FCB5727A-F622-441B-BA5E-D3BA2FCDBBB9}" presName="textNode" presStyleLbl="node1" presStyleIdx="2" presStyleCnt="5">
        <dgm:presLayoutVars>
          <dgm:bulletEnabled val="1"/>
        </dgm:presLayoutVars>
      </dgm:prSet>
      <dgm:spPr/>
    </dgm:pt>
    <dgm:pt modelId="{F5B11E7D-987A-4753-A715-A1B172BA9802}" type="pres">
      <dgm:prSet presAssocID="{47CCB403-2C9D-4A0C-943D-ED4570B4A8DC}" presName="sibTrans" presStyleCnt="0"/>
      <dgm:spPr/>
    </dgm:pt>
    <dgm:pt modelId="{A4E667C4-00D5-4348-84EF-7A2EA01DBD1C}" type="pres">
      <dgm:prSet presAssocID="{D32CDE06-AF9D-43D6-B607-7F0E22BBD8CC}" presName="textNode" presStyleLbl="node1" presStyleIdx="3" presStyleCnt="5">
        <dgm:presLayoutVars>
          <dgm:bulletEnabled val="1"/>
        </dgm:presLayoutVars>
      </dgm:prSet>
      <dgm:spPr/>
    </dgm:pt>
    <dgm:pt modelId="{8DE9B165-1D05-45DC-91C2-F367A7036437}" type="pres">
      <dgm:prSet presAssocID="{B939927E-747C-4F20-82D3-D7175DBBFBC1}" presName="sibTrans" presStyleCnt="0"/>
      <dgm:spPr/>
    </dgm:pt>
    <dgm:pt modelId="{EC6D9BF2-3DF2-443B-B144-107E127763D3}" type="pres">
      <dgm:prSet presAssocID="{573048F8-5550-4611-A220-FA9CD4A4FA53}" presName="textNode" presStyleLbl="node1" presStyleIdx="4" presStyleCnt="5">
        <dgm:presLayoutVars>
          <dgm:bulletEnabled val="1"/>
        </dgm:presLayoutVars>
      </dgm:prSet>
      <dgm:spPr/>
    </dgm:pt>
  </dgm:ptLst>
  <dgm:cxnLst>
    <dgm:cxn modelId="{17509901-1A77-4AD7-BA07-F8BAE5536B4E}" type="presOf" srcId="{F5ADEC7A-8580-454E-903E-F4A4402D1CA0}" destId="{52C5A89C-D3EF-4C4F-BFBD-62D9E2A2D71B}" srcOrd="0" destOrd="0" presId="urn:microsoft.com/office/officeart/2005/8/layout/hProcess9"/>
    <dgm:cxn modelId="{221AF138-196D-43E1-B2F0-9F5A0711C0B7}" type="presOf" srcId="{573048F8-5550-4611-A220-FA9CD4A4FA53}" destId="{EC6D9BF2-3DF2-443B-B144-107E127763D3}" srcOrd="0" destOrd="0" presId="urn:microsoft.com/office/officeart/2005/8/layout/hProcess9"/>
    <dgm:cxn modelId="{02C36E44-E09C-4333-B80B-5061FDAAE8E7}" srcId="{76E3FD0D-8EE4-4E51-A99F-C89B6C89078F}" destId="{5833D1A0-BFBB-4DD5-BA59-C6DCB59C2167}" srcOrd="1" destOrd="0" parTransId="{3C6C9456-4BBB-4BA0-8261-F45435AB2606}" sibTransId="{9B6FB026-11AE-40CC-B61A-29B7B3476DDD}"/>
    <dgm:cxn modelId="{6BD63248-C578-4B28-BF7C-D871D3EAAA79}" type="presOf" srcId="{5833D1A0-BFBB-4DD5-BA59-C6DCB59C2167}" destId="{79D9CB3D-CBC7-40D5-8F21-2E807004A167}" srcOrd="0" destOrd="0" presId="urn:microsoft.com/office/officeart/2005/8/layout/hProcess9"/>
    <dgm:cxn modelId="{866E7F57-09B7-40BF-8851-90DB5237AF37}" srcId="{76E3FD0D-8EE4-4E51-A99F-C89B6C89078F}" destId="{FCB5727A-F622-441B-BA5E-D3BA2FCDBBB9}" srcOrd="2" destOrd="0" parTransId="{947F39FA-B082-40FD-82DE-DF5267DC7070}" sibTransId="{47CCB403-2C9D-4A0C-943D-ED4570B4A8DC}"/>
    <dgm:cxn modelId="{E4740B88-4F1F-4344-A97A-397B574993CC}" srcId="{76E3FD0D-8EE4-4E51-A99F-C89B6C89078F}" destId="{F5ADEC7A-8580-454E-903E-F4A4402D1CA0}" srcOrd="0" destOrd="0" parTransId="{290002AB-BB8B-4355-AAAD-039F840EBD9E}" sibTransId="{55DBA538-8665-4D4F-984D-DC966EC74266}"/>
    <dgm:cxn modelId="{FF9E4C88-FFC1-49D6-9ABF-7CD1893F8B75}" type="presOf" srcId="{76E3FD0D-8EE4-4E51-A99F-C89B6C89078F}" destId="{63516564-5426-4141-BF88-5AE86597D6E0}" srcOrd="0" destOrd="0" presId="urn:microsoft.com/office/officeart/2005/8/layout/hProcess9"/>
    <dgm:cxn modelId="{CA556D8B-BF28-433D-AC57-BDED0ED44C00}" type="presOf" srcId="{FCB5727A-F622-441B-BA5E-D3BA2FCDBBB9}" destId="{33467724-ABB5-453A-9E0D-E5D4ADD87AFA}" srcOrd="0" destOrd="0" presId="urn:microsoft.com/office/officeart/2005/8/layout/hProcess9"/>
    <dgm:cxn modelId="{4DCF1E92-F9C4-4104-9ECD-8FC47E327FAC}" srcId="{76E3FD0D-8EE4-4E51-A99F-C89B6C89078F}" destId="{D32CDE06-AF9D-43D6-B607-7F0E22BBD8CC}" srcOrd="3" destOrd="0" parTransId="{9C2323C9-0223-48F2-87EC-6FC7907625A2}" sibTransId="{B939927E-747C-4F20-82D3-D7175DBBFBC1}"/>
    <dgm:cxn modelId="{3C9F25AF-5224-498C-9D87-6163B9AE90E2}" srcId="{76E3FD0D-8EE4-4E51-A99F-C89B6C89078F}" destId="{573048F8-5550-4611-A220-FA9CD4A4FA53}" srcOrd="4" destOrd="0" parTransId="{EB473292-7306-493D-9D1D-C47E1D51EE26}" sibTransId="{7D78213E-EA13-4083-B2E1-E4442E8ADC36}"/>
    <dgm:cxn modelId="{5494AAE7-9EBF-4A32-B731-22ECC7D179B3}" type="presOf" srcId="{D32CDE06-AF9D-43D6-B607-7F0E22BBD8CC}" destId="{A4E667C4-00D5-4348-84EF-7A2EA01DBD1C}" srcOrd="0" destOrd="0" presId="urn:microsoft.com/office/officeart/2005/8/layout/hProcess9"/>
    <dgm:cxn modelId="{4F6A66D4-FCB6-40A7-B3B4-81D63AD6A258}" type="presParOf" srcId="{63516564-5426-4141-BF88-5AE86597D6E0}" destId="{1ED40182-D615-4567-90D3-3990E5E12F1F}" srcOrd="0" destOrd="0" presId="urn:microsoft.com/office/officeart/2005/8/layout/hProcess9"/>
    <dgm:cxn modelId="{679FFE14-4199-4B5F-A75C-3AE35DB9C108}" type="presParOf" srcId="{63516564-5426-4141-BF88-5AE86597D6E0}" destId="{DA929C31-F4DD-48D0-994D-BED3A4A8C861}" srcOrd="1" destOrd="0" presId="urn:microsoft.com/office/officeart/2005/8/layout/hProcess9"/>
    <dgm:cxn modelId="{5F79414C-BFE3-48C8-B24D-DC47139FC304}" type="presParOf" srcId="{DA929C31-F4DD-48D0-994D-BED3A4A8C861}" destId="{52C5A89C-D3EF-4C4F-BFBD-62D9E2A2D71B}" srcOrd="0" destOrd="0" presId="urn:microsoft.com/office/officeart/2005/8/layout/hProcess9"/>
    <dgm:cxn modelId="{23E7AE55-2D86-4C31-AF0A-171ACCF0223A}" type="presParOf" srcId="{DA929C31-F4DD-48D0-994D-BED3A4A8C861}" destId="{939EC88B-B07E-4EC4-8D88-072A0A86EABE}" srcOrd="1" destOrd="0" presId="urn:microsoft.com/office/officeart/2005/8/layout/hProcess9"/>
    <dgm:cxn modelId="{04423966-39DE-4209-A7BC-327B92F6C44A}" type="presParOf" srcId="{DA929C31-F4DD-48D0-994D-BED3A4A8C861}" destId="{79D9CB3D-CBC7-40D5-8F21-2E807004A167}" srcOrd="2" destOrd="0" presId="urn:microsoft.com/office/officeart/2005/8/layout/hProcess9"/>
    <dgm:cxn modelId="{2EAB632F-92B4-45C0-AFE1-A2FD866D0C21}" type="presParOf" srcId="{DA929C31-F4DD-48D0-994D-BED3A4A8C861}" destId="{3E68D842-E138-4F72-BE08-B3A8CB585D92}" srcOrd="3" destOrd="0" presId="urn:microsoft.com/office/officeart/2005/8/layout/hProcess9"/>
    <dgm:cxn modelId="{3AB4AB9F-AFE0-497C-85D9-AEBF7B4DB393}" type="presParOf" srcId="{DA929C31-F4DD-48D0-994D-BED3A4A8C861}" destId="{33467724-ABB5-453A-9E0D-E5D4ADD87AFA}" srcOrd="4" destOrd="0" presId="urn:microsoft.com/office/officeart/2005/8/layout/hProcess9"/>
    <dgm:cxn modelId="{31A4CDC1-C793-4594-AA56-1005BD446AE3}" type="presParOf" srcId="{DA929C31-F4DD-48D0-994D-BED3A4A8C861}" destId="{F5B11E7D-987A-4753-A715-A1B172BA9802}" srcOrd="5" destOrd="0" presId="urn:microsoft.com/office/officeart/2005/8/layout/hProcess9"/>
    <dgm:cxn modelId="{0C64DBD4-E6C1-414B-AFA6-60CA038D9FD6}" type="presParOf" srcId="{DA929C31-F4DD-48D0-994D-BED3A4A8C861}" destId="{A4E667C4-00D5-4348-84EF-7A2EA01DBD1C}" srcOrd="6" destOrd="0" presId="urn:microsoft.com/office/officeart/2005/8/layout/hProcess9"/>
    <dgm:cxn modelId="{9AFD1335-D79A-49E2-B71C-D2B30941A242}" type="presParOf" srcId="{DA929C31-F4DD-48D0-994D-BED3A4A8C861}" destId="{8DE9B165-1D05-45DC-91C2-F367A7036437}" srcOrd="7" destOrd="0" presId="urn:microsoft.com/office/officeart/2005/8/layout/hProcess9"/>
    <dgm:cxn modelId="{6A4F1537-261B-4A8A-ACDA-302ED7467397}" type="presParOf" srcId="{DA929C31-F4DD-48D0-994D-BED3A4A8C861}" destId="{EC6D9BF2-3DF2-443B-B144-107E127763D3}"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DD4A17-98EF-4A1C-B70A-F1DAD8BFA540}" type="doc">
      <dgm:prSet loTypeId="urn:microsoft.com/office/officeart/2005/8/layout/cycle8" loCatId="cycle" qsTypeId="urn:microsoft.com/office/officeart/2005/8/quickstyle/simple1" qsCatId="simple" csTypeId="urn:microsoft.com/office/officeart/2005/8/colors/accent2_2" csCatId="accent2" phldr="1"/>
      <dgm:spPr/>
    </dgm:pt>
    <dgm:pt modelId="{F4A1AC18-D8C2-4E34-A8B9-BE73922CB2CA}">
      <dgm:prSet phldrT="[Text]"/>
      <dgm:spPr/>
      <dgm:t>
        <a:bodyPr/>
        <a:lstStyle/>
        <a:p>
          <a:r>
            <a:rPr lang="en-US" b="1" dirty="0"/>
            <a:t>Friends</a:t>
          </a:r>
        </a:p>
      </dgm:t>
    </dgm:pt>
    <dgm:pt modelId="{0F59692A-4616-4599-A464-D6D98B2E5E3C}" type="parTrans" cxnId="{94D8E19C-0668-46BB-BD6D-8781C9D6AC4F}">
      <dgm:prSet/>
      <dgm:spPr/>
      <dgm:t>
        <a:bodyPr/>
        <a:lstStyle/>
        <a:p>
          <a:endParaRPr lang="en-US"/>
        </a:p>
      </dgm:t>
    </dgm:pt>
    <dgm:pt modelId="{547D6E2D-DC8F-4D9C-920A-9AC0321DAADE}" type="sibTrans" cxnId="{94D8E19C-0668-46BB-BD6D-8781C9D6AC4F}">
      <dgm:prSet/>
      <dgm:spPr/>
      <dgm:t>
        <a:bodyPr/>
        <a:lstStyle/>
        <a:p>
          <a:endParaRPr lang="en-US"/>
        </a:p>
      </dgm:t>
    </dgm:pt>
    <dgm:pt modelId="{506591CB-4218-41FF-8920-A6E2D3E02EC5}">
      <dgm:prSet phldrT="[Text]"/>
      <dgm:spPr/>
      <dgm:t>
        <a:bodyPr/>
        <a:lstStyle/>
        <a:p>
          <a:r>
            <a:rPr lang="en-US" b="1" dirty="0"/>
            <a:t>Community</a:t>
          </a:r>
        </a:p>
      </dgm:t>
    </dgm:pt>
    <dgm:pt modelId="{87D52D71-4A03-4674-A644-BCB7C5D1B079}" type="parTrans" cxnId="{13CD6626-E60A-40FB-AE2A-F1A435F53D8B}">
      <dgm:prSet/>
      <dgm:spPr/>
      <dgm:t>
        <a:bodyPr/>
        <a:lstStyle/>
        <a:p>
          <a:endParaRPr lang="en-US"/>
        </a:p>
      </dgm:t>
    </dgm:pt>
    <dgm:pt modelId="{4FF87713-D495-46CF-AEF0-9D3E5C31F71C}" type="sibTrans" cxnId="{13CD6626-E60A-40FB-AE2A-F1A435F53D8B}">
      <dgm:prSet/>
      <dgm:spPr/>
      <dgm:t>
        <a:bodyPr/>
        <a:lstStyle/>
        <a:p>
          <a:endParaRPr lang="en-US"/>
        </a:p>
      </dgm:t>
    </dgm:pt>
    <dgm:pt modelId="{E2895CA8-4C0E-4C22-AEA3-DD350E35B77A}">
      <dgm:prSet phldrT="[Text]"/>
      <dgm:spPr/>
      <dgm:t>
        <a:bodyPr/>
        <a:lstStyle/>
        <a:p>
          <a:r>
            <a:rPr lang="en-US" b="1" dirty="0"/>
            <a:t>Family</a:t>
          </a:r>
        </a:p>
      </dgm:t>
    </dgm:pt>
    <dgm:pt modelId="{0E762338-A3B6-4D3C-AB55-5BCAE5705B4A}" type="parTrans" cxnId="{F943AB6B-645A-452F-B693-AA5BA50D7DD2}">
      <dgm:prSet/>
      <dgm:spPr/>
      <dgm:t>
        <a:bodyPr/>
        <a:lstStyle/>
        <a:p>
          <a:endParaRPr lang="en-US"/>
        </a:p>
      </dgm:t>
    </dgm:pt>
    <dgm:pt modelId="{D20A3C0A-EA5A-4ACF-A78D-895A9608A165}" type="sibTrans" cxnId="{F943AB6B-645A-452F-B693-AA5BA50D7DD2}">
      <dgm:prSet/>
      <dgm:spPr/>
      <dgm:t>
        <a:bodyPr/>
        <a:lstStyle/>
        <a:p>
          <a:endParaRPr lang="en-US"/>
        </a:p>
      </dgm:t>
    </dgm:pt>
    <dgm:pt modelId="{4D756651-34E4-4753-81DE-3D754C07585E}" type="pres">
      <dgm:prSet presAssocID="{74DD4A17-98EF-4A1C-B70A-F1DAD8BFA540}" presName="compositeShape" presStyleCnt="0">
        <dgm:presLayoutVars>
          <dgm:chMax val="7"/>
          <dgm:dir/>
          <dgm:resizeHandles val="exact"/>
        </dgm:presLayoutVars>
      </dgm:prSet>
      <dgm:spPr/>
    </dgm:pt>
    <dgm:pt modelId="{BA4B5748-9CC7-45F6-87C7-CF1C7D11117E}" type="pres">
      <dgm:prSet presAssocID="{74DD4A17-98EF-4A1C-B70A-F1DAD8BFA540}" presName="wedge1" presStyleLbl="node1" presStyleIdx="0" presStyleCnt="3"/>
      <dgm:spPr/>
    </dgm:pt>
    <dgm:pt modelId="{807BEB4F-3B29-4DC1-AAA9-22D98780365C}" type="pres">
      <dgm:prSet presAssocID="{74DD4A17-98EF-4A1C-B70A-F1DAD8BFA540}" presName="dummy1a" presStyleCnt="0"/>
      <dgm:spPr/>
    </dgm:pt>
    <dgm:pt modelId="{440B2A2C-C722-4797-A56E-0A2ABD647327}" type="pres">
      <dgm:prSet presAssocID="{74DD4A17-98EF-4A1C-B70A-F1DAD8BFA540}" presName="dummy1b" presStyleCnt="0"/>
      <dgm:spPr/>
    </dgm:pt>
    <dgm:pt modelId="{FD9F81AB-9696-407D-9B7B-4CD17CFD87A2}" type="pres">
      <dgm:prSet presAssocID="{74DD4A17-98EF-4A1C-B70A-F1DAD8BFA540}" presName="wedge1Tx" presStyleLbl="node1" presStyleIdx="0" presStyleCnt="3">
        <dgm:presLayoutVars>
          <dgm:chMax val="0"/>
          <dgm:chPref val="0"/>
          <dgm:bulletEnabled val="1"/>
        </dgm:presLayoutVars>
      </dgm:prSet>
      <dgm:spPr/>
    </dgm:pt>
    <dgm:pt modelId="{73839C23-8B86-49B2-A88C-A4FC5FBB4A66}" type="pres">
      <dgm:prSet presAssocID="{74DD4A17-98EF-4A1C-B70A-F1DAD8BFA540}" presName="wedge2" presStyleLbl="node1" presStyleIdx="1" presStyleCnt="3"/>
      <dgm:spPr/>
    </dgm:pt>
    <dgm:pt modelId="{2B6C42B6-8390-46B5-8E6B-DB819F208E75}" type="pres">
      <dgm:prSet presAssocID="{74DD4A17-98EF-4A1C-B70A-F1DAD8BFA540}" presName="dummy2a" presStyleCnt="0"/>
      <dgm:spPr/>
    </dgm:pt>
    <dgm:pt modelId="{38D3F0D9-EBB8-4186-98F5-C07372294184}" type="pres">
      <dgm:prSet presAssocID="{74DD4A17-98EF-4A1C-B70A-F1DAD8BFA540}" presName="dummy2b" presStyleCnt="0"/>
      <dgm:spPr/>
    </dgm:pt>
    <dgm:pt modelId="{A641EE0C-6FD8-43DC-9AAF-7EF9AF55C035}" type="pres">
      <dgm:prSet presAssocID="{74DD4A17-98EF-4A1C-B70A-F1DAD8BFA540}" presName="wedge2Tx" presStyleLbl="node1" presStyleIdx="1" presStyleCnt="3">
        <dgm:presLayoutVars>
          <dgm:chMax val="0"/>
          <dgm:chPref val="0"/>
          <dgm:bulletEnabled val="1"/>
        </dgm:presLayoutVars>
      </dgm:prSet>
      <dgm:spPr/>
    </dgm:pt>
    <dgm:pt modelId="{80506A38-3C85-4D79-8A9A-EFB8941678CB}" type="pres">
      <dgm:prSet presAssocID="{74DD4A17-98EF-4A1C-B70A-F1DAD8BFA540}" presName="wedge3" presStyleLbl="node1" presStyleIdx="2" presStyleCnt="3"/>
      <dgm:spPr/>
    </dgm:pt>
    <dgm:pt modelId="{B930FC1D-78A6-4BAC-8B0C-7FEB51A796DA}" type="pres">
      <dgm:prSet presAssocID="{74DD4A17-98EF-4A1C-B70A-F1DAD8BFA540}" presName="dummy3a" presStyleCnt="0"/>
      <dgm:spPr/>
    </dgm:pt>
    <dgm:pt modelId="{4E2980F5-C8CF-4BCA-A275-A6A37DC34EAA}" type="pres">
      <dgm:prSet presAssocID="{74DD4A17-98EF-4A1C-B70A-F1DAD8BFA540}" presName="dummy3b" presStyleCnt="0"/>
      <dgm:spPr/>
    </dgm:pt>
    <dgm:pt modelId="{E2FCB024-2DEF-4F0A-BA2A-D09DD9F4830F}" type="pres">
      <dgm:prSet presAssocID="{74DD4A17-98EF-4A1C-B70A-F1DAD8BFA540}" presName="wedge3Tx" presStyleLbl="node1" presStyleIdx="2" presStyleCnt="3">
        <dgm:presLayoutVars>
          <dgm:chMax val="0"/>
          <dgm:chPref val="0"/>
          <dgm:bulletEnabled val="1"/>
        </dgm:presLayoutVars>
      </dgm:prSet>
      <dgm:spPr/>
    </dgm:pt>
    <dgm:pt modelId="{0DCC1091-64B0-4C42-A6B8-A55B18721C33}" type="pres">
      <dgm:prSet presAssocID="{547D6E2D-DC8F-4D9C-920A-9AC0321DAADE}" presName="arrowWedge1" presStyleLbl="fgSibTrans2D1" presStyleIdx="0" presStyleCnt="3"/>
      <dgm:spPr>
        <a:solidFill>
          <a:srgbClr val="004875"/>
        </a:solidFill>
      </dgm:spPr>
    </dgm:pt>
    <dgm:pt modelId="{C82E8789-5B69-4692-8318-455CF8836C46}" type="pres">
      <dgm:prSet presAssocID="{4FF87713-D495-46CF-AEF0-9D3E5C31F71C}" presName="arrowWedge2" presStyleLbl="fgSibTrans2D1" presStyleIdx="1" presStyleCnt="3"/>
      <dgm:spPr>
        <a:solidFill>
          <a:srgbClr val="004875"/>
        </a:solidFill>
      </dgm:spPr>
    </dgm:pt>
    <dgm:pt modelId="{31EC3B4C-D838-4A71-8868-A916C34EAEC0}" type="pres">
      <dgm:prSet presAssocID="{D20A3C0A-EA5A-4ACF-A78D-895A9608A165}" presName="arrowWedge3" presStyleLbl="fgSibTrans2D1" presStyleIdx="2" presStyleCnt="3"/>
      <dgm:spPr>
        <a:solidFill>
          <a:srgbClr val="004875"/>
        </a:solidFill>
      </dgm:spPr>
    </dgm:pt>
  </dgm:ptLst>
  <dgm:cxnLst>
    <dgm:cxn modelId="{13CD6626-E60A-40FB-AE2A-F1A435F53D8B}" srcId="{74DD4A17-98EF-4A1C-B70A-F1DAD8BFA540}" destId="{506591CB-4218-41FF-8920-A6E2D3E02EC5}" srcOrd="1" destOrd="0" parTransId="{87D52D71-4A03-4674-A644-BCB7C5D1B079}" sibTransId="{4FF87713-D495-46CF-AEF0-9D3E5C31F71C}"/>
    <dgm:cxn modelId="{E19DEA2A-036C-4A7B-A7E8-83FF4CDAB5C2}" type="presOf" srcId="{74DD4A17-98EF-4A1C-B70A-F1DAD8BFA540}" destId="{4D756651-34E4-4753-81DE-3D754C07585E}" srcOrd="0" destOrd="0" presId="urn:microsoft.com/office/officeart/2005/8/layout/cycle8"/>
    <dgm:cxn modelId="{EFE3222F-3969-4C65-9F8D-0D1D93142EE0}" type="presOf" srcId="{F4A1AC18-D8C2-4E34-A8B9-BE73922CB2CA}" destId="{BA4B5748-9CC7-45F6-87C7-CF1C7D11117E}" srcOrd="0" destOrd="0" presId="urn:microsoft.com/office/officeart/2005/8/layout/cycle8"/>
    <dgm:cxn modelId="{EBFF596A-ABF2-42F4-BE85-09530199EA5F}" type="presOf" srcId="{506591CB-4218-41FF-8920-A6E2D3E02EC5}" destId="{73839C23-8B86-49B2-A88C-A4FC5FBB4A66}" srcOrd="0" destOrd="0" presId="urn:microsoft.com/office/officeart/2005/8/layout/cycle8"/>
    <dgm:cxn modelId="{00E2426B-2E0F-47CD-A35F-D6C244342326}" type="presOf" srcId="{506591CB-4218-41FF-8920-A6E2D3E02EC5}" destId="{A641EE0C-6FD8-43DC-9AAF-7EF9AF55C035}" srcOrd="1" destOrd="0" presId="urn:microsoft.com/office/officeart/2005/8/layout/cycle8"/>
    <dgm:cxn modelId="{F943AB6B-645A-452F-B693-AA5BA50D7DD2}" srcId="{74DD4A17-98EF-4A1C-B70A-F1DAD8BFA540}" destId="{E2895CA8-4C0E-4C22-AEA3-DD350E35B77A}" srcOrd="2" destOrd="0" parTransId="{0E762338-A3B6-4D3C-AB55-5BCAE5705B4A}" sibTransId="{D20A3C0A-EA5A-4ACF-A78D-895A9608A165}"/>
    <dgm:cxn modelId="{94D8E19C-0668-46BB-BD6D-8781C9D6AC4F}" srcId="{74DD4A17-98EF-4A1C-B70A-F1DAD8BFA540}" destId="{F4A1AC18-D8C2-4E34-A8B9-BE73922CB2CA}" srcOrd="0" destOrd="0" parTransId="{0F59692A-4616-4599-A464-D6D98B2E5E3C}" sibTransId="{547D6E2D-DC8F-4D9C-920A-9AC0321DAADE}"/>
    <dgm:cxn modelId="{000FCF9F-B045-4B5A-A6FB-5B3434186EA9}" type="presOf" srcId="{F4A1AC18-D8C2-4E34-A8B9-BE73922CB2CA}" destId="{FD9F81AB-9696-407D-9B7B-4CD17CFD87A2}" srcOrd="1" destOrd="0" presId="urn:microsoft.com/office/officeart/2005/8/layout/cycle8"/>
    <dgm:cxn modelId="{83F335EE-B9C3-4FE3-AED1-EB3E38156B30}" type="presOf" srcId="{E2895CA8-4C0E-4C22-AEA3-DD350E35B77A}" destId="{80506A38-3C85-4D79-8A9A-EFB8941678CB}" srcOrd="0" destOrd="0" presId="urn:microsoft.com/office/officeart/2005/8/layout/cycle8"/>
    <dgm:cxn modelId="{B50FAFF2-4873-4D76-AA7E-2F938809775E}" type="presOf" srcId="{E2895CA8-4C0E-4C22-AEA3-DD350E35B77A}" destId="{E2FCB024-2DEF-4F0A-BA2A-D09DD9F4830F}" srcOrd="1" destOrd="0" presId="urn:microsoft.com/office/officeart/2005/8/layout/cycle8"/>
    <dgm:cxn modelId="{040D772A-8E8F-484D-A0F3-C579A4E22C32}" type="presParOf" srcId="{4D756651-34E4-4753-81DE-3D754C07585E}" destId="{BA4B5748-9CC7-45F6-87C7-CF1C7D11117E}" srcOrd="0" destOrd="0" presId="urn:microsoft.com/office/officeart/2005/8/layout/cycle8"/>
    <dgm:cxn modelId="{8FD9C59D-2FF9-4A51-A3FF-E30B43D65D8B}" type="presParOf" srcId="{4D756651-34E4-4753-81DE-3D754C07585E}" destId="{807BEB4F-3B29-4DC1-AAA9-22D98780365C}" srcOrd="1" destOrd="0" presId="urn:microsoft.com/office/officeart/2005/8/layout/cycle8"/>
    <dgm:cxn modelId="{A3F81294-953E-42D4-B562-759953FFAC41}" type="presParOf" srcId="{4D756651-34E4-4753-81DE-3D754C07585E}" destId="{440B2A2C-C722-4797-A56E-0A2ABD647327}" srcOrd="2" destOrd="0" presId="urn:microsoft.com/office/officeart/2005/8/layout/cycle8"/>
    <dgm:cxn modelId="{8939A2CB-E40F-4BAC-BF80-12A068C6E4EB}" type="presParOf" srcId="{4D756651-34E4-4753-81DE-3D754C07585E}" destId="{FD9F81AB-9696-407D-9B7B-4CD17CFD87A2}" srcOrd="3" destOrd="0" presId="urn:microsoft.com/office/officeart/2005/8/layout/cycle8"/>
    <dgm:cxn modelId="{17AB3D96-F3E1-4B15-BA75-C02CEC877FD1}" type="presParOf" srcId="{4D756651-34E4-4753-81DE-3D754C07585E}" destId="{73839C23-8B86-49B2-A88C-A4FC5FBB4A66}" srcOrd="4" destOrd="0" presId="urn:microsoft.com/office/officeart/2005/8/layout/cycle8"/>
    <dgm:cxn modelId="{5C7758F4-AADB-4E40-8BBA-E0059157FFEA}" type="presParOf" srcId="{4D756651-34E4-4753-81DE-3D754C07585E}" destId="{2B6C42B6-8390-46B5-8E6B-DB819F208E75}" srcOrd="5" destOrd="0" presId="urn:microsoft.com/office/officeart/2005/8/layout/cycle8"/>
    <dgm:cxn modelId="{E68D371B-D09C-4BE4-BE06-A91CB1FE6C97}" type="presParOf" srcId="{4D756651-34E4-4753-81DE-3D754C07585E}" destId="{38D3F0D9-EBB8-4186-98F5-C07372294184}" srcOrd="6" destOrd="0" presId="urn:microsoft.com/office/officeart/2005/8/layout/cycle8"/>
    <dgm:cxn modelId="{51117DDC-7C92-48D4-BFC4-6F36276D841C}" type="presParOf" srcId="{4D756651-34E4-4753-81DE-3D754C07585E}" destId="{A641EE0C-6FD8-43DC-9AAF-7EF9AF55C035}" srcOrd="7" destOrd="0" presId="urn:microsoft.com/office/officeart/2005/8/layout/cycle8"/>
    <dgm:cxn modelId="{0C207CB4-B7EA-44D6-88F4-492A3564A050}" type="presParOf" srcId="{4D756651-34E4-4753-81DE-3D754C07585E}" destId="{80506A38-3C85-4D79-8A9A-EFB8941678CB}" srcOrd="8" destOrd="0" presId="urn:microsoft.com/office/officeart/2005/8/layout/cycle8"/>
    <dgm:cxn modelId="{860A8A6C-88A6-4C7F-BEEE-920B62970952}" type="presParOf" srcId="{4D756651-34E4-4753-81DE-3D754C07585E}" destId="{B930FC1D-78A6-4BAC-8B0C-7FEB51A796DA}" srcOrd="9" destOrd="0" presId="urn:microsoft.com/office/officeart/2005/8/layout/cycle8"/>
    <dgm:cxn modelId="{E8495945-920C-4742-906F-DC5D0ED0DDBC}" type="presParOf" srcId="{4D756651-34E4-4753-81DE-3D754C07585E}" destId="{4E2980F5-C8CF-4BCA-A275-A6A37DC34EAA}" srcOrd="10" destOrd="0" presId="urn:microsoft.com/office/officeart/2005/8/layout/cycle8"/>
    <dgm:cxn modelId="{8C0D79D0-85BE-4713-A772-9F8800454DC4}" type="presParOf" srcId="{4D756651-34E4-4753-81DE-3D754C07585E}" destId="{E2FCB024-2DEF-4F0A-BA2A-D09DD9F4830F}" srcOrd="11" destOrd="0" presId="urn:microsoft.com/office/officeart/2005/8/layout/cycle8"/>
    <dgm:cxn modelId="{02CA693E-C7B6-4D33-ADDD-0B3E9719898D}" type="presParOf" srcId="{4D756651-34E4-4753-81DE-3D754C07585E}" destId="{0DCC1091-64B0-4C42-A6B8-A55B18721C33}" srcOrd="12" destOrd="0" presId="urn:microsoft.com/office/officeart/2005/8/layout/cycle8"/>
    <dgm:cxn modelId="{969D1C95-34CA-4C95-AB91-8DEEDA56F828}" type="presParOf" srcId="{4D756651-34E4-4753-81DE-3D754C07585E}" destId="{C82E8789-5B69-4692-8318-455CF8836C46}" srcOrd="13" destOrd="0" presId="urn:microsoft.com/office/officeart/2005/8/layout/cycle8"/>
    <dgm:cxn modelId="{7B3EA6BC-F6A1-4765-AC5C-65202F982C28}" type="presParOf" srcId="{4D756651-34E4-4753-81DE-3D754C07585E}" destId="{31EC3B4C-D838-4A71-8868-A916C34EAEC0}" srcOrd="14" destOrd="0" presId="urn:microsoft.com/office/officeart/2005/8/layout/cycle8"/>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05CA64-4530-4192-AB71-1634C957978A}" type="doc">
      <dgm:prSet loTypeId="urn:microsoft.com/office/officeart/2005/8/layout/venn3" loCatId="relationship" qsTypeId="urn:microsoft.com/office/officeart/2005/8/quickstyle/simple1" qsCatId="simple" csTypeId="urn:microsoft.com/office/officeart/2005/8/colors/accent1_2" csCatId="accent1" phldr="0"/>
      <dgm:spPr/>
      <dgm:t>
        <a:bodyPr/>
        <a:lstStyle/>
        <a:p>
          <a:endParaRPr lang="en-US"/>
        </a:p>
      </dgm:t>
    </dgm:pt>
    <dgm:pt modelId="{604CC247-ACE9-4812-B0C8-883A9D6C8209}">
      <dgm:prSet phldrT="[Text]" phldr="1"/>
      <dgm:spPr/>
      <dgm:t>
        <a:bodyPr/>
        <a:lstStyle/>
        <a:p>
          <a:endParaRPr lang="en-US" dirty="0"/>
        </a:p>
      </dgm:t>
    </dgm:pt>
    <dgm:pt modelId="{6F749482-6B6C-428B-96D8-26FA4D899413}" type="parTrans" cxnId="{FED9879D-D70E-455C-BBCB-D6AA3B83B140}">
      <dgm:prSet/>
      <dgm:spPr/>
      <dgm:t>
        <a:bodyPr/>
        <a:lstStyle/>
        <a:p>
          <a:endParaRPr lang="en-US"/>
        </a:p>
      </dgm:t>
    </dgm:pt>
    <dgm:pt modelId="{9F7F21B0-98D2-4B98-8CCC-9E574CA7F88D}" type="sibTrans" cxnId="{FED9879D-D70E-455C-BBCB-D6AA3B83B140}">
      <dgm:prSet/>
      <dgm:spPr/>
      <dgm:t>
        <a:bodyPr/>
        <a:lstStyle/>
        <a:p>
          <a:endParaRPr lang="en-US"/>
        </a:p>
      </dgm:t>
    </dgm:pt>
    <dgm:pt modelId="{F8843ED7-DF2B-441F-B268-9A0B5EB37239}">
      <dgm:prSet phldrT="[Text]" phldr="1"/>
      <dgm:spPr/>
      <dgm:t>
        <a:bodyPr/>
        <a:lstStyle/>
        <a:p>
          <a:endParaRPr lang="en-US" dirty="0"/>
        </a:p>
      </dgm:t>
    </dgm:pt>
    <dgm:pt modelId="{2CC10332-8886-46C7-951E-6E73CB194000}" type="parTrans" cxnId="{3C0CF960-3F5D-4689-8A28-39A01BDE7130}">
      <dgm:prSet/>
      <dgm:spPr/>
      <dgm:t>
        <a:bodyPr/>
        <a:lstStyle/>
        <a:p>
          <a:endParaRPr lang="en-US"/>
        </a:p>
      </dgm:t>
    </dgm:pt>
    <dgm:pt modelId="{C8ABDBF6-822A-4AAF-A1A0-BA9539673E3A}" type="sibTrans" cxnId="{3C0CF960-3F5D-4689-8A28-39A01BDE7130}">
      <dgm:prSet/>
      <dgm:spPr/>
      <dgm:t>
        <a:bodyPr/>
        <a:lstStyle/>
        <a:p>
          <a:endParaRPr lang="en-US"/>
        </a:p>
      </dgm:t>
    </dgm:pt>
    <dgm:pt modelId="{94E984C2-160F-434C-8FF2-33D16E4FBAE4}">
      <dgm:prSet phldrT="[Text]" phldr="1"/>
      <dgm:spPr/>
      <dgm:t>
        <a:bodyPr/>
        <a:lstStyle/>
        <a:p>
          <a:endParaRPr lang="en-US"/>
        </a:p>
      </dgm:t>
    </dgm:pt>
    <dgm:pt modelId="{EC0CD95E-54B9-4FDE-8C66-F9495D210F80}" type="parTrans" cxnId="{0E42FC66-9C78-40B7-956B-126705703622}">
      <dgm:prSet/>
      <dgm:spPr/>
      <dgm:t>
        <a:bodyPr/>
        <a:lstStyle/>
        <a:p>
          <a:endParaRPr lang="en-US"/>
        </a:p>
      </dgm:t>
    </dgm:pt>
    <dgm:pt modelId="{50CCF0CF-BE85-4F63-B5F8-D247EE6FAF95}" type="sibTrans" cxnId="{0E42FC66-9C78-40B7-956B-126705703622}">
      <dgm:prSet/>
      <dgm:spPr/>
      <dgm:t>
        <a:bodyPr/>
        <a:lstStyle/>
        <a:p>
          <a:endParaRPr lang="en-US"/>
        </a:p>
      </dgm:t>
    </dgm:pt>
    <dgm:pt modelId="{064E98F0-4814-4D90-91D0-4C6D4847D93E}" type="pres">
      <dgm:prSet presAssocID="{0905CA64-4530-4192-AB71-1634C957978A}" presName="Name0" presStyleCnt="0">
        <dgm:presLayoutVars>
          <dgm:dir/>
          <dgm:resizeHandles val="exact"/>
        </dgm:presLayoutVars>
      </dgm:prSet>
      <dgm:spPr/>
    </dgm:pt>
    <dgm:pt modelId="{BD6156E0-795D-4CAC-836B-2E071C9DF62E}" type="pres">
      <dgm:prSet presAssocID="{604CC247-ACE9-4812-B0C8-883A9D6C8209}" presName="Name5" presStyleLbl="vennNode1" presStyleIdx="0" presStyleCnt="3" custLinFactNeighborX="-73589">
        <dgm:presLayoutVars>
          <dgm:bulletEnabled val="1"/>
        </dgm:presLayoutVars>
      </dgm:prSet>
      <dgm:spPr/>
    </dgm:pt>
    <dgm:pt modelId="{D17DB557-3912-4CBF-BE1D-7DCEDF719F73}" type="pres">
      <dgm:prSet presAssocID="{9F7F21B0-98D2-4B98-8CCC-9E574CA7F88D}" presName="space" presStyleCnt="0"/>
      <dgm:spPr/>
    </dgm:pt>
    <dgm:pt modelId="{6684F2EC-C8E6-4D92-B518-2A8EBFD1C90A}" type="pres">
      <dgm:prSet presAssocID="{F8843ED7-DF2B-441F-B268-9A0B5EB37239}" presName="Name5" presStyleLbl="vennNode1" presStyleIdx="1" presStyleCnt="3">
        <dgm:presLayoutVars>
          <dgm:bulletEnabled val="1"/>
        </dgm:presLayoutVars>
      </dgm:prSet>
      <dgm:spPr/>
    </dgm:pt>
    <dgm:pt modelId="{D952DE2D-A4E0-4FC0-A96E-EFCA5252587C}" type="pres">
      <dgm:prSet presAssocID="{C8ABDBF6-822A-4AAF-A1A0-BA9539673E3A}" presName="space" presStyleCnt="0"/>
      <dgm:spPr/>
    </dgm:pt>
    <dgm:pt modelId="{5AAE8E8F-A97A-4459-BC90-961EF7669FFE}" type="pres">
      <dgm:prSet presAssocID="{94E984C2-160F-434C-8FF2-33D16E4FBAE4}" presName="Name5" presStyleLbl="vennNode1" presStyleIdx="2" presStyleCnt="3" custLinFactNeighborX="74796">
        <dgm:presLayoutVars>
          <dgm:bulletEnabled val="1"/>
        </dgm:presLayoutVars>
      </dgm:prSet>
      <dgm:spPr/>
    </dgm:pt>
  </dgm:ptLst>
  <dgm:cxnLst>
    <dgm:cxn modelId="{84EF2236-E9C1-4470-9399-68FE7B69EAF8}" type="presOf" srcId="{0905CA64-4530-4192-AB71-1634C957978A}" destId="{064E98F0-4814-4D90-91D0-4C6D4847D93E}" srcOrd="0" destOrd="0" presId="urn:microsoft.com/office/officeart/2005/8/layout/venn3"/>
    <dgm:cxn modelId="{3C0CF960-3F5D-4689-8A28-39A01BDE7130}" srcId="{0905CA64-4530-4192-AB71-1634C957978A}" destId="{F8843ED7-DF2B-441F-B268-9A0B5EB37239}" srcOrd="1" destOrd="0" parTransId="{2CC10332-8886-46C7-951E-6E73CB194000}" sibTransId="{C8ABDBF6-822A-4AAF-A1A0-BA9539673E3A}"/>
    <dgm:cxn modelId="{0E42FC66-9C78-40B7-956B-126705703622}" srcId="{0905CA64-4530-4192-AB71-1634C957978A}" destId="{94E984C2-160F-434C-8FF2-33D16E4FBAE4}" srcOrd="2" destOrd="0" parTransId="{EC0CD95E-54B9-4FDE-8C66-F9495D210F80}" sibTransId="{50CCF0CF-BE85-4F63-B5F8-D247EE6FAF95}"/>
    <dgm:cxn modelId="{1F022E53-DF8D-45A8-8E99-A3C71DAD5C09}" type="presOf" srcId="{F8843ED7-DF2B-441F-B268-9A0B5EB37239}" destId="{6684F2EC-C8E6-4D92-B518-2A8EBFD1C90A}" srcOrd="0" destOrd="0" presId="urn:microsoft.com/office/officeart/2005/8/layout/venn3"/>
    <dgm:cxn modelId="{16E60379-0FCA-461F-8E85-7CC86606B020}" type="presOf" srcId="{604CC247-ACE9-4812-B0C8-883A9D6C8209}" destId="{BD6156E0-795D-4CAC-836B-2E071C9DF62E}" srcOrd="0" destOrd="0" presId="urn:microsoft.com/office/officeart/2005/8/layout/venn3"/>
    <dgm:cxn modelId="{2F51F991-4ED2-4FE2-B603-7D33D797AA7B}" type="presOf" srcId="{94E984C2-160F-434C-8FF2-33D16E4FBAE4}" destId="{5AAE8E8F-A97A-4459-BC90-961EF7669FFE}" srcOrd="0" destOrd="0" presId="urn:microsoft.com/office/officeart/2005/8/layout/venn3"/>
    <dgm:cxn modelId="{FED9879D-D70E-455C-BBCB-D6AA3B83B140}" srcId="{0905CA64-4530-4192-AB71-1634C957978A}" destId="{604CC247-ACE9-4812-B0C8-883A9D6C8209}" srcOrd="0" destOrd="0" parTransId="{6F749482-6B6C-428B-96D8-26FA4D899413}" sibTransId="{9F7F21B0-98D2-4B98-8CCC-9E574CA7F88D}"/>
    <dgm:cxn modelId="{571DC87E-C1E6-4B2B-BCA1-237F16535A48}" type="presParOf" srcId="{064E98F0-4814-4D90-91D0-4C6D4847D93E}" destId="{BD6156E0-795D-4CAC-836B-2E071C9DF62E}" srcOrd="0" destOrd="0" presId="urn:microsoft.com/office/officeart/2005/8/layout/venn3"/>
    <dgm:cxn modelId="{055C7596-4FF3-44DE-BADE-ED4D47E5CACD}" type="presParOf" srcId="{064E98F0-4814-4D90-91D0-4C6D4847D93E}" destId="{D17DB557-3912-4CBF-BE1D-7DCEDF719F73}" srcOrd="1" destOrd="0" presId="urn:microsoft.com/office/officeart/2005/8/layout/venn3"/>
    <dgm:cxn modelId="{DE29ADEF-0E7D-4005-9385-2A83C961C9E7}" type="presParOf" srcId="{064E98F0-4814-4D90-91D0-4C6D4847D93E}" destId="{6684F2EC-C8E6-4D92-B518-2A8EBFD1C90A}" srcOrd="2" destOrd="0" presId="urn:microsoft.com/office/officeart/2005/8/layout/venn3"/>
    <dgm:cxn modelId="{CEBE213E-E095-417D-AD9A-E1DD3D2F6F09}" type="presParOf" srcId="{064E98F0-4814-4D90-91D0-4C6D4847D93E}" destId="{D952DE2D-A4E0-4FC0-A96E-EFCA5252587C}" srcOrd="3" destOrd="0" presId="urn:microsoft.com/office/officeart/2005/8/layout/venn3"/>
    <dgm:cxn modelId="{70A6620A-1FD5-49F9-9890-AA8FF6741375}" type="presParOf" srcId="{064E98F0-4814-4D90-91D0-4C6D4847D93E}" destId="{5AAE8E8F-A97A-4459-BC90-961EF7669FFE}" srcOrd="4" destOrd="0" presId="urn:microsoft.com/office/officeart/2005/8/layout/venn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DC0868-DA44-4D38-859A-374BCE2B4D2F}"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US"/>
        </a:p>
      </dgm:t>
    </dgm:pt>
    <dgm:pt modelId="{B92082D0-A754-4AE9-8C70-197DB6083C0D}">
      <dgm:prSet phldrT="[Text]" custT="1"/>
      <dgm:spPr/>
      <dgm:t>
        <a:bodyPr/>
        <a:lstStyle/>
        <a:p>
          <a:pPr>
            <a:lnSpc>
              <a:spcPts val="4320"/>
            </a:lnSpc>
            <a:spcAft>
              <a:spcPts val="0"/>
            </a:spcAft>
          </a:pPr>
          <a:r>
            <a:rPr lang="en-US" sz="2800" b="1" dirty="0"/>
            <a:t>PERSON</a:t>
          </a:r>
        </a:p>
        <a:p>
          <a:pPr>
            <a:lnSpc>
              <a:spcPts val="4320"/>
            </a:lnSpc>
            <a:spcAft>
              <a:spcPts val="0"/>
            </a:spcAft>
          </a:pPr>
          <a:r>
            <a:rPr lang="en-US" sz="2800" b="1" dirty="0"/>
            <a:t>SERVED</a:t>
          </a:r>
          <a:endParaRPr lang="en-US" sz="4000" b="1" dirty="0"/>
        </a:p>
      </dgm:t>
    </dgm:pt>
    <dgm:pt modelId="{061264ED-9ED1-4E0A-BA0B-5075AD129124}" type="parTrans" cxnId="{B91F7D6A-E37E-489F-A60E-AFA105475EB9}">
      <dgm:prSet/>
      <dgm:spPr/>
      <dgm:t>
        <a:bodyPr/>
        <a:lstStyle/>
        <a:p>
          <a:endParaRPr lang="en-US"/>
        </a:p>
      </dgm:t>
    </dgm:pt>
    <dgm:pt modelId="{9BFDC4EF-FED6-4235-824A-A8ECE4BABE28}" type="sibTrans" cxnId="{B91F7D6A-E37E-489F-A60E-AFA105475EB9}">
      <dgm:prSet/>
      <dgm:spPr/>
      <dgm:t>
        <a:bodyPr/>
        <a:lstStyle/>
        <a:p>
          <a:endParaRPr lang="en-US"/>
        </a:p>
      </dgm:t>
    </dgm:pt>
    <dgm:pt modelId="{5917147F-5FD7-4DF1-9634-083D5033DF18}">
      <dgm:prSet phldrT="[Text]"/>
      <dgm:spPr/>
      <dgm:t>
        <a:bodyPr/>
        <a:lstStyle/>
        <a:p>
          <a:r>
            <a:rPr lang="en-US" b="1" dirty="0"/>
            <a:t>PHYSICAL HEALTH</a:t>
          </a:r>
        </a:p>
      </dgm:t>
    </dgm:pt>
    <dgm:pt modelId="{28469987-80C7-4EC0-B8F0-21EACF8D95E8}" type="parTrans" cxnId="{6FA0B5FA-4C01-4C02-B6D2-232F7A639F57}">
      <dgm:prSet/>
      <dgm:spPr/>
      <dgm:t>
        <a:bodyPr/>
        <a:lstStyle/>
        <a:p>
          <a:endParaRPr lang="en-US"/>
        </a:p>
      </dgm:t>
    </dgm:pt>
    <dgm:pt modelId="{416502BD-2E40-48C5-83A6-5EF0F458A434}" type="sibTrans" cxnId="{6FA0B5FA-4C01-4C02-B6D2-232F7A639F57}">
      <dgm:prSet/>
      <dgm:spPr/>
      <dgm:t>
        <a:bodyPr/>
        <a:lstStyle/>
        <a:p>
          <a:endParaRPr lang="en-US"/>
        </a:p>
      </dgm:t>
    </dgm:pt>
    <dgm:pt modelId="{4B22970A-785D-48E6-8761-19FF3ADC6086}">
      <dgm:prSet phldrT="[Text]"/>
      <dgm:spPr/>
      <dgm:t>
        <a:bodyPr/>
        <a:lstStyle/>
        <a:p>
          <a:r>
            <a:rPr lang="en-US" b="1" dirty="0"/>
            <a:t>LIFE </a:t>
          </a:r>
        </a:p>
        <a:p>
          <a:r>
            <a:rPr lang="en-US" b="1" dirty="0"/>
            <a:t>SKILLS</a:t>
          </a:r>
        </a:p>
      </dgm:t>
    </dgm:pt>
    <dgm:pt modelId="{C11C5D77-EC3C-4B1B-B6BD-17B47DD9242C}" type="parTrans" cxnId="{73936E42-72CB-4DD8-B96A-F14FF29C294E}">
      <dgm:prSet/>
      <dgm:spPr/>
      <dgm:t>
        <a:bodyPr/>
        <a:lstStyle/>
        <a:p>
          <a:endParaRPr lang="en-US"/>
        </a:p>
      </dgm:t>
    </dgm:pt>
    <dgm:pt modelId="{666964B7-B2BA-456C-B1A9-21DBB6D835C3}" type="sibTrans" cxnId="{73936E42-72CB-4DD8-B96A-F14FF29C294E}">
      <dgm:prSet/>
      <dgm:spPr/>
      <dgm:t>
        <a:bodyPr/>
        <a:lstStyle/>
        <a:p>
          <a:endParaRPr lang="en-US"/>
        </a:p>
      </dgm:t>
    </dgm:pt>
    <dgm:pt modelId="{DCEADD88-79FA-4D93-8CA3-40B32D62B039}">
      <dgm:prSet phldrT="[Text]"/>
      <dgm:spPr/>
      <dgm:t>
        <a:bodyPr/>
        <a:lstStyle/>
        <a:p>
          <a:endParaRPr lang="en-US"/>
        </a:p>
      </dgm:t>
    </dgm:pt>
    <dgm:pt modelId="{33E621BD-AC12-4014-B4BC-25D849D241FB}" type="parTrans" cxnId="{399707D6-EB2A-4D01-A532-80F9F9DEE532}">
      <dgm:prSet/>
      <dgm:spPr/>
      <dgm:t>
        <a:bodyPr/>
        <a:lstStyle/>
        <a:p>
          <a:endParaRPr lang="en-US"/>
        </a:p>
      </dgm:t>
    </dgm:pt>
    <dgm:pt modelId="{8CC4E826-E194-40C7-A2DB-DF0C5ADDE902}" type="sibTrans" cxnId="{399707D6-EB2A-4D01-A532-80F9F9DEE532}">
      <dgm:prSet/>
      <dgm:spPr/>
      <dgm:t>
        <a:bodyPr/>
        <a:lstStyle/>
        <a:p>
          <a:endParaRPr lang="en-US"/>
        </a:p>
      </dgm:t>
    </dgm:pt>
    <dgm:pt modelId="{8B1CDF7F-248B-4C16-9FA1-36E3F73A0A97}" type="pres">
      <dgm:prSet presAssocID="{40DC0868-DA44-4D38-859A-374BCE2B4D2F}" presName="Name0" presStyleCnt="0">
        <dgm:presLayoutVars>
          <dgm:chMax val="1"/>
          <dgm:chPref val="1"/>
        </dgm:presLayoutVars>
      </dgm:prSet>
      <dgm:spPr/>
    </dgm:pt>
    <dgm:pt modelId="{35413A69-E10E-48B4-ACF9-E560F2AA6DAE}" type="pres">
      <dgm:prSet presAssocID="{B92082D0-A754-4AE9-8C70-197DB6083C0D}" presName="Parent" presStyleLbl="node0" presStyleIdx="0" presStyleCnt="1" custLinFactNeighborX="1449" custLinFactNeighborY="-1087">
        <dgm:presLayoutVars>
          <dgm:chMax val="5"/>
          <dgm:chPref val="5"/>
        </dgm:presLayoutVars>
      </dgm:prSet>
      <dgm:spPr/>
    </dgm:pt>
    <dgm:pt modelId="{EF39FAFD-9D9B-4AFD-B369-93142496310A}" type="pres">
      <dgm:prSet presAssocID="{B92082D0-A754-4AE9-8C70-197DB6083C0D}" presName="Accent1" presStyleLbl="node1" presStyleIdx="0" presStyleCnt="13"/>
      <dgm:spPr>
        <a:solidFill>
          <a:srgbClr val="004875"/>
        </a:solidFill>
      </dgm:spPr>
    </dgm:pt>
    <dgm:pt modelId="{FB4B7E01-BAAF-4557-9514-D11F7E4A06DC}" type="pres">
      <dgm:prSet presAssocID="{B92082D0-A754-4AE9-8C70-197DB6083C0D}" presName="Accent2" presStyleLbl="node1" presStyleIdx="1" presStyleCnt="13"/>
      <dgm:spPr>
        <a:solidFill>
          <a:srgbClr val="004875"/>
        </a:solidFill>
      </dgm:spPr>
    </dgm:pt>
    <dgm:pt modelId="{22282DCB-C949-4EC4-8132-049D09270D65}" type="pres">
      <dgm:prSet presAssocID="{B92082D0-A754-4AE9-8C70-197DB6083C0D}" presName="Accent3" presStyleLbl="node1" presStyleIdx="2" presStyleCnt="13"/>
      <dgm:spPr>
        <a:solidFill>
          <a:srgbClr val="004875"/>
        </a:solidFill>
      </dgm:spPr>
    </dgm:pt>
    <dgm:pt modelId="{23673CE9-F04A-4D9D-85C4-65088573A728}" type="pres">
      <dgm:prSet presAssocID="{B92082D0-A754-4AE9-8C70-197DB6083C0D}" presName="Accent4" presStyleLbl="node1" presStyleIdx="3" presStyleCnt="13"/>
      <dgm:spPr>
        <a:solidFill>
          <a:srgbClr val="E27500"/>
        </a:solidFill>
      </dgm:spPr>
    </dgm:pt>
    <dgm:pt modelId="{A4D910DA-D036-4D1A-A548-BA58D272BE16}" type="pres">
      <dgm:prSet presAssocID="{B92082D0-A754-4AE9-8C70-197DB6083C0D}" presName="Accent5" presStyleLbl="node1" presStyleIdx="4" presStyleCnt="13"/>
      <dgm:spPr>
        <a:solidFill>
          <a:schemeClr val="bg1"/>
        </a:solidFill>
      </dgm:spPr>
    </dgm:pt>
    <dgm:pt modelId="{02BEF7A4-F4AB-4524-A6E3-B795F025BFFB}" type="pres">
      <dgm:prSet presAssocID="{B92082D0-A754-4AE9-8C70-197DB6083C0D}" presName="Accent6" presStyleLbl="node1" presStyleIdx="5" presStyleCnt="13"/>
      <dgm:spPr>
        <a:solidFill>
          <a:srgbClr val="004875"/>
        </a:solidFill>
      </dgm:spPr>
    </dgm:pt>
    <dgm:pt modelId="{7D9A1493-5C43-4120-8B55-B946C74C6F68}" type="pres">
      <dgm:prSet presAssocID="{5917147F-5FD7-4DF1-9634-083D5033DF18}" presName="Child1" presStyleLbl="node1" presStyleIdx="6" presStyleCnt="13" custLinFactNeighborX="-3175" custLinFactNeighborY="19016">
        <dgm:presLayoutVars>
          <dgm:chMax val="0"/>
          <dgm:chPref val="0"/>
        </dgm:presLayoutVars>
      </dgm:prSet>
      <dgm:spPr/>
    </dgm:pt>
    <dgm:pt modelId="{4CCD794A-3522-44CF-9DAB-59E53D8BDB1E}" type="pres">
      <dgm:prSet presAssocID="{5917147F-5FD7-4DF1-9634-083D5033DF18}" presName="Accent7" presStyleCnt="0"/>
      <dgm:spPr/>
    </dgm:pt>
    <dgm:pt modelId="{A0DFC147-8E61-4759-94B1-D34863961904}" type="pres">
      <dgm:prSet presAssocID="{5917147F-5FD7-4DF1-9634-083D5033DF18}" presName="AccentHold1" presStyleLbl="node1" presStyleIdx="7" presStyleCnt="13"/>
      <dgm:spPr>
        <a:solidFill>
          <a:srgbClr val="E27500"/>
        </a:solidFill>
      </dgm:spPr>
    </dgm:pt>
    <dgm:pt modelId="{46479791-D54E-44F8-9055-1463F1B3C478}" type="pres">
      <dgm:prSet presAssocID="{5917147F-5FD7-4DF1-9634-083D5033DF18}" presName="Accent8" presStyleCnt="0"/>
      <dgm:spPr/>
    </dgm:pt>
    <dgm:pt modelId="{06CA7E81-EC6F-46C1-B021-B842A88F1CDD}" type="pres">
      <dgm:prSet presAssocID="{5917147F-5FD7-4DF1-9634-083D5033DF18}" presName="AccentHold2" presStyleLbl="node1" presStyleIdx="8" presStyleCnt="13"/>
      <dgm:spPr>
        <a:solidFill>
          <a:srgbClr val="E27500"/>
        </a:solidFill>
      </dgm:spPr>
    </dgm:pt>
    <dgm:pt modelId="{61D7D315-87A9-4B6B-A957-0C56BDD73BA9}" type="pres">
      <dgm:prSet presAssocID="{4B22970A-785D-48E6-8761-19FF3ADC6086}" presName="Child2" presStyleLbl="node1" presStyleIdx="9" presStyleCnt="13" custLinFactNeighborX="-65054" custLinFactNeighborY="-36842">
        <dgm:presLayoutVars>
          <dgm:chMax val="0"/>
          <dgm:chPref val="0"/>
        </dgm:presLayoutVars>
      </dgm:prSet>
      <dgm:spPr/>
    </dgm:pt>
    <dgm:pt modelId="{D888F1C2-2F8F-404F-B240-5DF25AFFBC64}" type="pres">
      <dgm:prSet presAssocID="{4B22970A-785D-48E6-8761-19FF3ADC6086}" presName="Accent9" presStyleCnt="0"/>
      <dgm:spPr/>
    </dgm:pt>
    <dgm:pt modelId="{7F59D0FB-C23B-43BC-A2D1-9B9D1AA3F0CB}" type="pres">
      <dgm:prSet presAssocID="{4B22970A-785D-48E6-8761-19FF3ADC6086}" presName="AccentHold1" presStyleLbl="node1" presStyleIdx="10" presStyleCnt="13"/>
      <dgm:spPr>
        <a:solidFill>
          <a:srgbClr val="E27500"/>
        </a:solidFill>
      </dgm:spPr>
    </dgm:pt>
    <dgm:pt modelId="{9D7F83FB-7F57-4868-BEA3-3BC360E06E1D}" type="pres">
      <dgm:prSet presAssocID="{4B22970A-785D-48E6-8761-19FF3ADC6086}" presName="Accent10" presStyleCnt="0"/>
      <dgm:spPr/>
    </dgm:pt>
    <dgm:pt modelId="{22D4885A-7AFE-4D64-AAD1-70A018A3AC52}" type="pres">
      <dgm:prSet presAssocID="{4B22970A-785D-48E6-8761-19FF3ADC6086}" presName="AccentHold2" presStyleLbl="node1" presStyleIdx="11" presStyleCnt="13"/>
      <dgm:spPr>
        <a:solidFill>
          <a:srgbClr val="004875"/>
        </a:solidFill>
      </dgm:spPr>
    </dgm:pt>
    <dgm:pt modelId="{A8208CB8-F39D-484A-A546-70CE0F398175}" type="pres">
      <dgm:prSet presAssocID="{4B22970A-785D-48E6-8761-19FF3ADC6086}" presName="Accent11" presStyleCnt="0"/>
      <dgm:spPr/>
    </dgm:pt>
    <dgm:pt modelId="{D0883194-99B4-4293-ACF2-6B86693CD838}" type="pres">
      <dgm:prSet presAssocID="{4B22970A-785D-48E6-8761-19FF3ADC6086}" presName="AccentHold3" presStyleLbl="node1" presStyleIdx="12" presStyleCnt="13"/>
      <dgm:spPr>
        <a:solidFill>
          <a:schemeClr val="bg1"/>
        </a:solidFill>
      </dgm:spPr>
    </dgm:pt>
  </dgm:ptLst>
  <dgm:cxnLst>
    <dgm:cxn modelId="{05204822-307F-4EEC-8581-378EC8CE36E3}" type="presOf" srcId="{5917147F-5FD7-4DF1-9634-083D5033DF18}" destId="{7D9A1493-5C43-4120-8B55-B946C74C6F68}" srcOrd="0" destOrd="0" presId="urn:microsoft.com/office/officeart/2009/3/layout/CircleRelationship"/>
    <dgm:cxn modelId="{45C83F2F-9736-4C49-A48A-E95CF0FF6328}" type="presOf" srcId="{40DC0868-DA44-4D38-859A-374BCE2B4D2F}" destId="{8B1CDF7F-248B-4C16-9FA1-36E3F73A0A97}" srcOrd="0" destOrd="0" presId="urn:microsoft.com/office/officeart/2009/3/layout/CircleRelationship"/>
    <dgm:cxn modelId="{73936E42-72CB-4DD8-B96A-F14FF29C294E}" srcId="{B92082D0-A754-4AE9-8C70-197DB6083C0D}" destId="{4B22970A-785D-48E6-8761-19FF3ADC6086}" srcOrd="1" destOrd="0" parTransId="{C11C5D77-EC3C-4B1B-B6BD-17B47DD9242C}" sibTransId="{666964B7-B2BA-456C-B1A9-21DBB6D835C3}"/>
    <dgm:cxn modelId="{B91F7D6A-E37E-489F-A60E-AFA105475EB9}" srcId="{40DC0868-DA44-4D38-859A-374BCE2B4D2F}" destId="{B92082D0-A754-4AE9-8C70-197DB6083C0D}" srcOrd="0" destOrd="0" parTransId="{061264ED-9ED1-4E0A-BA0B-5075AD129124}" sibTransId="{9BFDC4EF-FED6-4235-824A-A8ECE4BABE28}"/>
    <dgm:cxn modelId="{399707D6-EB2A-4D01-A532-80F9F9DEE532}" srcId="{40DC0868-DA44-4D38-859A-374BCE2B4D2F}" destId="{DCEADD88-79FA-4D93-8CA3-40B32D62B039}" srcOrd="1" destOrd="0" parTransId="{33E621BD-AC12-4014-B4BC-25D849D241FB}" sibTransId="{8CC4E826-E194-40C7-A2DB-DF0C5ADDE902}"/>
    <dgm:cxn modelId="{B9EB02EB-9040-4800-87BA-8E0A64A0BD37}" type="presOf" srcId="{B92082D0-A754-4AE9-8C70-197DB6083C0D}" destId="{35413A69-E10E-48B4-ACF9-E560F2AA6DAE}" srcOrd="0" destOrd="0" presId="urn:microsoft.com/office/officeart/2009/3/layout/CircleRelationship"/>
    <dgm:cxn modelId="{92F670F6-E109-452C-BA33-405759A1C852}" type="presOf" srcId="{4B22970A-785D-48E6-8761-19FF3ADC6086}" destId="{61D7D315-87A9-4B6B-A957-0C56BDD73BA9}" srcOrd="0" destOrd="0" presId="urn:microsoft.com/office/officeart/2009/3/layout/CircleRelationship"/>
    <dgm:cxn modelId="{6FA0B5FA-4C01-4C02-B6D2-232F7A639F57}" srcId="{B92082D0-A754-4AE9-8C70-197DB6083C0D}" destId="{5917147F-5FD7-4DF1-9634-083D5033DF18}" srcOrd="0" destOrd="0" parTransId="{28469987-80C7-4EC0-B8F0-21EACF8D95E8}" sibTransId="{416502BD-2E40-48C5-83A6-5EF0F458A434}"/>
    <dgm:cxn modelId="{6572E7C1-2741-41DC-B45B-20DC49CA76F9}" type="presParOf" srcId="{8B1CDF7F-248B-4C16-9FA1-36E3F73A0A97}" destId="{35413A69-E10E-48B4-ACF9-E560F2AA6DAE}" srcOrd="0" destOrd="0" presId="urn:microsoft.com/office/officeart/2009/3/layout/CircleRelationship"/>
    <dgm:cxn modelId="{D5F43A96-6387-4CED-9209-E3B03B0AB1AA}" type="presParOf" srcId="{8B1CDF7F-248B-4C16-9FA1-36E3F73A0A97}" destId="{EF39FAFD-9D9B-4AFD-B369-93142496310A}" srcOrd="1" destOrd="0" presId="urn:microsoft.com/office/officeart/2009/3/layout/CircleRelationship"/>
    <dgm:cxn modelId="{F06F1447-C098-48D8-9006-344CB2997AE7}" type="presParOf" srcId="{8B1CDF7F-248B-4C16-9FA1-36E3F73A0A97}" destId="{FB4B7E01-BAAF-4557-9514-D11F7E4A06DC}" srcOrd="2" destOrd="0" presId="urn:microsoft.com/office/officeart/2009/3/layout/CircleRelationship"/>
    <dgm:cxn modelId="{BA8B92C7-DC4B-45CD-868F-04AB19D59684}" type="presParOf" srcId="{8B1CDF7F-248B-4C16-9FA1-36E3F73A0A97}" destId="{22282DCB-C949-4EC4-8132-049D09270D65}" srcOrd="3" destOrd="0" presId="urn:microsoft.com/office/officeart/2009/3/layout/CircleRelationship"/>
    <dgm:cxn modelId="{2F0ED594-33C4-48E5-BEF0-ACB8C1E3F380}" type="presParOf" srcId="{8B1CDF7F-248B-4C16-9FA1-36E3F73A0A97}" destId="{23673CE9-F04A-4D9D-85C4-65088573A728}" srcOrd="4" destOrd="0" presId="urn:microsoft.com/office/officeart/2009/3/layout/CircleRelationship"/>
    <dgm:cxn modelId="{234A02C7-8619-4492-A6C3-E979CC5C34C5}" type="presParOf" srcId="{8B1CDF7F-248B-4C16-9FA1-36E3F73A0A97}" destId="{A4D910DA-D036-4D1A-A548-BA58D272BE16}" srcOrd="5" destOrd="0" presId="urn:microsoft.com/office/officeart/2009/3/layout/CircleRelationship"/>
    <dgm:cxn modelId="{E7245E7F-E31E-48E9-99A2-78E2033E2131}" type="presParOf" srcId="{8B1CDF7F-248B-4C16-9FA1-36E3F73A0A97}" destId="{02BEF7A4-F4AB-4524-A6E3-B795F025BFFB}" srcOrd="6" destOrd="0" presId="urn:microsoft.com/office/officeart/2009/3/layout/CircleRelationship"/>
    <dgm:cxn modelId="{9D0AD9DE-CDAD-4EF2-9CE6-7A922E866920}" type="presParOf" srcId="{8B1CDF7F-248B-4C16-9FA1-36E3F73A0A97}" destId="{7D9A1493-5C43-4120-8B55-B946C74C6F68}" srcOrd="7" destOrd="0" presId="urn:microsoft.com/office/officeart/2009/3/layout/CircleRelationship"/>
    <dgm:cxn modelId="{0349B54D-F30B-4869-AB56-A86AAB872BF6}" type="presParOf" srcId="{8B1CDF7F-248B-4C16-9FA1-36E3F73A0A97}" destId="{4CCD794A-3522-44CF-9DAB-59E53D8BDB1E}" srcOrd="8" destOrd="0" presId="urn:microsoft.com/office/officeart/2009/3/layout/CircleRelationship"/>
    <dgm:cxn modelId="{DE481BC7-8378-403A-9C6C-CA46472ABD33}" type="presParOf" srcId="{4CCD794A-3522-44CF-9DAB-59E53D8BDB1E}" destId="{A0DFC147-8E61-4759-94B1-D34863961904}" srcOrd="0" destOrd="0" presId="urn:microsoft.com/office/officeart/2009/3/layout/CircleRelationship"/>
    <dgm:cxn modelId="{28C50BDB-B17D-4FEE-8BA0-01B505FEAD50}" type="presParOf" srcId="{8B1CDF7F-248B-4C16-9FA1-36E3F73A0A97}" destId="{46479791-D54E-44F8-9055-1463F1B3C478}" srcOrd="9" destOrd="0" presId="urn:microsoft.com/office/officeart/2009/3/layout/CircleRelationship"/>
    <dgm:cxn modelId="{027E211E-4F6A-4B37-9053-D9154E71AB71}" type="presParOf" srcId="{46479791-D54E-44F8-9055-1463F1B3C478}" destId="{06CA7E81-EC6F-46C1-B021-B842A88F1CDD}" srcOrd="0" destOrd="0" presId="urn:microsoft.com/office/officeart/2009/3/layout/CircleRelationship"/>
    <dgm:cxn modelId="{9B053076-0DA0-4F72-B77E-53E6A609A32D}" type="presParOf" srcId="{8B1CDF7F-248B-4C16-9FA1-36E3F73A0A97}" destId="{61D7D315-87A9-4B6B-A957-0C56BDD73BA9}" srcOrd="10" destOrd="0" presId="urn:microsoft.com/office/officeart/2009/3/layout/CircleRelationship"/>
    <dgm:cxn modelId="{CA456610-1FD5-4E15-A619-3B0B3F3D508F}" type="presParOf" srcId="{8B1CDF7F-248B-4C16-9FA1-36E3F73A0A97}" destId="{D888F1C2-2F8F-404F-B240-5DF25AFFBC64}" srcOrd="11" destOrd="0" presId="urn:microsoft.com/office/officeart/2009/3/layout/CircleRelationship"/>
    <dgm:cxn modelId="{846ED1D7-602D-460C-8151-222D4372B179}" type="presParOf" srcId="{D888F1C2-2F8F-404F-B240-5DF25AFFBC64}" destId="{7F59D0FB-C23B-43BC-A2D1-9B9D1AA3F0CB}" srcOrd="0" destOrd="0" presId="urn:microsoft.com/office/officeart/2009/3/layout/CircleRelationship"/>
    <dgm:cxn modelId="{BD1A16BE-204D-4AE9-BECC-69D1CD89DE04}" type="presParOf" srcId="{8B1CDF7F-248B-4C16-9FA1-36E3F73A0A97}" destId="{9D7F83FB-7F57-4868-BEA3-3BC360E06E1D}" srcOrd="12" destOrd="0" presId="urn:microsoft.com/office/officeart/2009/3/layout/CircleRelationship"/>
    <dgm:cxn modelId="{87425233-8381-4A91-8938-EC26B7B2AC3F}" type="presParOf" srcId="{9D7F83FB-7F57-4868-BEA3-3BC360E06E1D}" destId="{22D4885A-7AFE-4D64-AAD1-70A018A3AC52}" srcOrd="0" destOrd="0" presId="urn:microsoft.com/office/officeart/2009/3/layout/CircleRelationship"/>
    <dgm:cxn modelId="{3586E73E-00B1-4532-8994-876ECF02D952}" type="presParOf" srcId="{8B1CDF7F-248B-4C16-9FA1-36E3F73A0A97}" destId="{A8208CB8-F39D-484A-A546-70CE0F398175}" srcOrd="13" destOrd="0" presId="urn:microsoft.com/office/officeart/2009/3/layout/CircleRelationship"/>
    <dgm:cxn modelId="{0298A045-28FF-4E54-85DF-6757C2D44682}" type="presParOf" srcId="{A8208CB8-F39D-484A-A546-70CE0F398175}" destId="{D0883194-99B4-4293-ACF2-6B86693CD838}" srcOrd="0" destOrd="0" presId="urn:microsoft.com/office/officeart/2009/3/layout/CircleRelationship"/>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40182-D615-4567-90D3-3990E5E12F1F}">
      <dsp:nvSpPr>
        <dsp:cNvPr id="0" name=""/>
        <dsp:cNvSpPr/>
      </dsp:nvSpPr>
      <dsp:spPr>
        <a:xfrm>
          <a:off x="645924" y="0"/>
          <a:ext cx="7320482"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C5A89C-D3EF-4C4F-BFBD-62D9E2A2D71B}">
      <dsp:nvSpPr>
        <dsp:cNvPr id="0" name=""/>
        <dsp:cNvSpPr/>
      </dsp:nvSpPr>
      <dsp:spPr>
        <a:xfrm>
          <a:off x="413" y="1219199"/>
          <a:ext cx="1619188"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Services</a:t>
          </a:r>
        </a:p>
        <a:p>
          <a:pPr marL="0" lvl="0" indent="0" algn="ctr" defTabSz="755650">
            <a:lnSpc>
              <a:spcPct val="90000"/>
            </a:lnSpc>
            <a:spcBef>
              <a:spcPct val="0"/>
            </a:spcBef>
            <a:spcAft>
              <a:spcPct val="35000"/>
            </a:spcAft>
            <a:buNone/>
          </a:pPr>
          <a:r>
            <a:rPr lang="en-US" sz="1700" b="1" kern="1200" dirty="0"/>
            <a:t>Support</a:t>
          </a:r>
        </a:p>
        <a:p>
          <a:pPr marL="0" lvl="0" indent="0" algn="ctr" defTabSz="755650">
            <a:lnSpc>
              <a:spcPct val="90000"/>
            </a:lnSpc>
            <a:spcBef>
              <a:spcPct val="0"/>
            </a:spcBef>
            <a:spcAft>
              <a:spcPct val="35000"/>
            </a:spcAft>
            <a:buNone/>
          </a:pPr>
          <a:r>
            <a:rPr lang="en-US" sz="1700" b="1" kern="1200" dirty="0"/>
            <a:t>Interventions</a:t>
          </a:r>
        </a:p>
      </dsp:txBody>
      <dsp:txXfrm>
        <a:off x="79455" y="1298241"/>
        <a:ext cx="1461104" cy="1467516"/>
      </dsp:txXfrm>
    </dsp:sp>
    <dsp:sp modelId="{79D9CB3D-CBC7-40D5-8F21-2E807004A167}">
      <dsp:nvSpPr>
        <dsp:cNvPr id="0" name=""/>
        <dsp:cNvSpPr/>
      </dsp:nvSpPr>
      <dsp:spPr>
        <a:xfrm>
          <a:off x="1748492" y="1219199"/>
          <a:ext cx="1619188"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Dignity</a:t>
          </a:r>
        </a:p>
        <a:p>
          <a:pPr marL="0" lvl="0" indent="0" algn="ctr" defTabSz="755650">
            <a:lnSpc>
              <a:spcPct val="90000"/>
            </a:lnSpc>
            <a:spcBef>
              <a:spcPct val="0"/>
            </a:spcBef>
            <a:spcAft>
              <a:spcPct val="35000"/>
            </a:spcAft>
            <a:buNone/>
          </a:pPr>
          <a:r>
            <a:rPr lang="en-US" sz="1700" b="1" kern="1200" dirty="0"/>
            <a:t>Respect</a:t>
          </a:r>
        </a:p>
        <a:p>
          <a:pPr marL="0" lvl="0" indent="0" algn="ctr" defTabSz="755650">
            <a:lnSpc>
              <a:spcPct val="90000"/>
            </a:lnSpc>
            <a:spcBef>
              <a:spcPct val="0"/>
            </a:spcBef>
            <a:spcAft>
              <a:spcPct val="35000"/>
            </a:spcAft>
            <a:buNone/>
          </a:pPr>
          <a:r>
            <a:rPr lang="en-US" sz="1700" b="1" kern="1200" dirty="0"/>
            <a:t>Independence</a:t>
          </a:r>
        </a:p>
      </dsp:txBody>
      <dsp:txXfrm>
        <a:off x="1827534" y="1298241"/>
        <a:ext cx="1461104" cy="1467516"/>
      </dsp:txXfrm>
    </dsp:sp>
    <dsp:sp modelId="{33467724-ABB5-453A-9E0D-E5D4ADD87AFA}">
      <dsp:nvSpPr>
        <dsp:cNvPr id="0" name=""/>
        <dsp:cNvSpPr/>
      </dsp:nvSpPr>
      <dsp:spPr>
        <a:xfrm>
          <a:off x="3496571" y="1219199"/>
          <a:ext cx="1619188"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Education</a:t>
          </a:r>
        </a:p>
        <a:p>
          <a:pPr marL="0" lvl="0" indent="0" algn="ctr" defTabSz="755650">
            <a:lnSpc>
              <a:spcPct val="90000"/>
            </a:lnSpc>
            <a:spcBef>
              <a:spcPct val="0"/>
            </a:spcBef>
            <a:spcAft>
              <a:spcPct val="35000"/>
            </a:spcAft>
            <a:buNone/>
          </a:pPr>
          <a:r>
            <a:rPr lang="en-US" sz="1700" b="1" kern="1200" dirty="0"/>
            <a:t>Employment</a:t>
          </a:r>
        </a:p>
        <a:p>
          <a:pPr marL="0" lvl="0" indent="0" algn="ctr" defTabSz="755650">
            <a:lnSpc>
              <a:spcPct val="90000"/>
            </a:lnSpc>
            <a:spcBef>
              <a:spcPct val="0"/>
            </a:spcBef>
            <a:spcAft>
              <a:spcPct val="35000"/>
            </a:spcAft>
            <a:buNone/>
          </a:pPr>
          <a:endParaRPr lang="en-US" sz="1700" kern="1200" dirty="0"/>
        </a:p>
      </dsp:txBody>
      <dsp:txXfrm>
        <a:off x="3575613" y="1298241"/>
        <a:ext cx="1461104" cy="1467516"/>
      </dsp:txXfrm>
    </dsp:sp>
    <dsp:sp modelId="{A4E667C4-00D5-4348-84EF-7A2EA01DBD1C}">
      <dsp:nvSpPr>
        <dsp:cNvPr id="0" name=""/>
        <dsp:cNvSpPr/>
      </dsp:nvSpPr>
      <dsp:spPr>
        <a:xfrm>
          <a:off x="5244650" y="1219199"/>
          <a:ext cx="1619188"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Community Participation</a:t>
          </a:r>
        </a:p>
        <a:p>
          <a:pPr marL="0" lvl="0" indent="0" algn="ctr" defTabSz="755650">
            <a:lnSpc>
              <a:spcPct val="90000"/>
            </a:lnSpc>
            <a:spcBef>
              <a:spcPct val="0"/>
            </a:spcBef>
            <a:spcAft>
              <a:spcPct val="35000"/>
            </a:spcAft>
            <a:buNone/>
          </a:pPr>
          <a:r>
            <a:rPr lang="en-US" sz="1700" b="1" kern="1200" dirty="0"/>
            <a:t>--</a:t>
          </a:r>
        </a:p>
        <a:p>
          <a:pPr marL="0" lvl="0" indent="0" algn="ctr" defTabSz="755650">
            <a:lnSpc>
              <a:spcPct val="90000"/>
            </a:lnSpc>
            <a:spcBef>
              <a:spcPct val="0"/>
            </a:spcBef>
            <a:spcAft>
              <a:spcPct val="35000"/>
            </a:spcAft>
            <a:buNone/>
          </a:pPr>
          <a:r>
            <a:rPr lang="en-US" sz="1700" b="1" kern="1200" dirty="0"/>
            <a:t>Wellness</a:t>
          </a:r>
        </a:p>
      </dsp:txBody>
      <dsp:txXfrm>
        <a:off x="5323692" y="1298241"/>
        <a:ext cx="1461104" cy="1467516"/>
      </dsp:txXfrm>
    </dsp:sp>
    <dsp:sp modelId="{EC6D9BF2-3DF2-443B-B144-107E127763D3}">
      <dsp:nvSpPr>
        <dsp:cNvPr id="0" name=""/>
        <dsp:cNvSpPr/>
      </dsp:nvSpPr>
      <dsp:spPr>
        <a:xfrm>
          <a:off x="6992729" y="1219199"/>
          <a:ext cx="1619188"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7071771" y="1298241"/>
        <a:ext cx="1461104" cy="1467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B5748-9CC7-45F6-87C7-CF1C7D11117E}">
      <dsp:nvSpPr>
        <dsp:cNvPr id="0" name=""/>
        <dsp:cNvSpPr/>
      </dsp:nvSpPr>
      <dsp:spPr>
        <a:xfrm>
          <a:off x="799066" y="158930"/>
          <a:ext cx="2053868" cy="2053868"/>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Friends</a:t>
          </a:r>
        </a:p>
      </dsp:txBody>
      <dsp:txXfrm>
        <a:off x="1881504" y="594154"/>
        <a:ext cx="733524" cy="611270"/>
      </dsp:txXfrm>
    </dsp:sp>
    <dsp:sp modelId="{73839C23-8B86-49B2-A88C-A4FC5FBB4A66}">
      <dsp:nvSpPr>
        <dsp:cNvPr id="0" name=""/>
        <dsp:cNvSpPr/>
      </dsp:nvSpPr>
      <dsp:spPr>
        <a:xfrm>
          <a:off x="756767" y="232282"/>
          <a:ext cx="2053868" cy="2053868"/>
        </a:xfrm>
        <a:prstGeom prst="pie">
          <a:avLst>
            <a:gd name="adj1" fmla="val 1800000"/>
            <a:gd name="adj2" fmla="val 90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Community</a:t>
          </a:r>
        </a:p>
      </dsp:txBody>
      <dsp:txXfrm>
        <a:off x="1245783" y="1564852"/>
        <a:ext cx="1100286" cy="537918"/>
      </dsp:txXfrm>
    </dsp:sp>
    <dsp:sp modelId="{80506A38-3C85-4D79-8A9A-EFB8941678CB}">
      <dsp:nvSpPr>
        <dsp:cNvPr id="0" name=""/>
        <dsp:cNvSpPr/>
      </dsp:nvSpPr>
      <dsp:spPr>
        <a:xfrm>
          <a:off x="714467" y="158930"/>
          <a:ext cx="2053868" cy="2053868"/>
        </a:xfrm>
        <a:prstGeom prst="pie">
          <a:avLst>
            <a:gd name="adj1" fmla="val 90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Family</a:t>
          </a:r>
        </a:p>
      </dsp:txBody>
      <dsp:txXfrm>
        <a:off x="952373" y="594154"/>
        <a:ext cx="733524" cy="611270"/>
      </dsp:txXfrm>
    </dsp:sp>
    <dsp:sp modelId="{0DCC1091-64B0-4C42-A6B8-A55B18721C33}">
      <dsp:nvSpPr>
        <dsp:cNvPr id="0" name=""/>
        <dsp:cNvSpPr/>
      </dsp:nvSpPr>
      <dsp:spPr>
        <a:xfrm>
          <a:off x="672092" y="31786"/>
          <a:ext cx="2308157" cy="2308157"/>
        </a:xfrm>
        <a:prstGeom prst="circularArrow">
          <a:avLst>
            <a:gd name="adj1" fmla="val 5085"/>
            <a:gd name="adj2" fmla="val 327528"/>
            <a:gd name="adj3" fmla="val 1472472"/>
            <a:gd name="adj4" fmla="val 16199432"/>
            <a:gd name="adj5" fmla="val 5932"/>
          </a:avLst>
        </a:prstGeom>
        <a:solidFill>
          <a:srgbClr val="004875"/>
        </a:solidFill>
        <a:ln>
          <a:noFill/>
        </a:ln>
        <a:effectLst/>
      </dsp:spPr>
      <dsp:style>
        <a:lnRef idx="0">
          <a:scrgbClr r="0" g="0" b="0"/>
        </a:lnRef>
        <a:fillRef idx="1">
          <a:scrgbClr r="0" g="0" b="0"/>
        </a:fillRef>
        <a:effectRef idx="0">
          <a:scrgbClr r="0" g="0" b="0"/>
        </a:effectRef>
        <a:fontRef idx="minor">
          <a:schemeClr val="lt1"/>
        </a:fontRef>
      </dsp:style>
    </dsp:sp>
    <dsp:sp modelId="{C82E8789-5B69-4692-8318-455CF8836C46}">
      <dsp:nvSpPr>
        <dsp:cNvPr id="0" name=""/>
        <dsp:cNvSpPr/>
      </dsp:nvSpPr>
      <dsp:spPr>
        <a:xfrm>
          <a:off x="629622" y="105008"/>
          <a:ext cx="2308157" cy="2308157"/>
        </a:xfrm>
        <a:prstGeom prst="circularArrow">
          <a:avLst>
            <a:gd name="adj1" fmla="val 5085"/>
            <a:gd name="adj2" fmla="val 327528"/>
            <a:gd name="adj3" fmla="val 8671970"/>
            <a:gd name="adj4" fmla="val 1800502"/>
            <a:gd name="adj5" fmla="val 5932"/>
          </a:avLst>
        </a:prstGeom>
        <a:solidFill>
          <a:srgbClr val="004875"/>
        </a:solidFill>
        <a:ln>
          <a:noFill/>
        </a:ln>
        <a:effectLst/>
      </dsp:spPr>
      <dsp:style>
        <a:lnRef idx="0">
          <a:scrgbClr r="0" g="0" b="0"/>
        </a:lnRef>
        <a:fillRef idx="1">
          <a:scrgbClr r="0" g="0" b="0"/>
        </a:fillRef>
        <a:effectRef idx="0">
          <a:scrgbClr r="0" g="0" b="0"/>
        </a:effectRef>
        <a:fontRef idx="minor">
          <a:schemeClr val="lt1"/>
        </a:fontRef>
      </dsp:style>
    </dsp:sp>
    <dsp:sp modelId="{31EC3B4C-D838-4A71-8868-A916C34EAEC0}">
      <dsp:nvSpPr>
        <dsp:cNvPr id="0" name=""/>
        <dsp:cNvSpPr/>
      </dsp:nvSpPr>
      <dsp:spPr>
        <a:xfrm>
          <a:off x="587153" y="31786"/>
          <a:ext cx="2308157" cy="2308157"/>
        </a:xfrm>
        <a:prstGeom prst="circularArrow">
          <a:avLst>
            <a:gd name="adj1" fmla="val 5085"/>
            <a:gd name="adj2" fmla="val 327528"/>
            <a:gd name="adj3" fmla="val 15873039"/>
            <a:gd name="adj4" fmla="val 9000000"/>
            <a:gd name="adj5" fmla="val 5932"/>
          </a:avLst>
        </a:prstGeom>
        <a:solidFill>
          <a:srgbClr val="004875"/>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156E0-795D-4CAC-836B-2E071C9DF62E}">
      <dsp:nvSpPr>
        <dsp:cNvPr id="0" name=""/>
        <dsp:cNvSpPr/>
      </dsp:nvSpPr>
      <dsp:spPr>
        <a:xfrm>
          <a:off x="254734" y="831"/>
          <a:ext cx="1350627" cy="135062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4330" tIns="35560" rIns="7433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452529" y="198626"/>
        <a:ext cx="955037" cy="955037"/>
      </dsp:txXfrm>
    </dsp:sp>
    <dsp:sp modelId="{6684F2EC-C8E6-4D92-B518-2A8EBFD1C90A}">
      <dsp:nvSpPr>
        <dsp:cNvPr id="0" name=""/>
        <dsp:cNvSpPr/>
      </dsp:nvSpPr>
      <dsp:spPr>
        <a:xfrm>
          <a:off x="1534019" y="831"/>
          <a:ext cx="1350627" cy="135062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4330" tIns="35560" rIns="7433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1731814" y="198626"/>
        <a:ext cx="955037" cy="955037"/>
      </dsp:txXfrm>
    </dsp:sp>
    <dsp:sp modelId="{5AAE8E8F-A97A-4459-BC90-961EF7669FFE}">
      <dsp:nvSpPr>
        <dsp:cNvPr id="0" name=""/>
        <dsp:cNvSpPr/>
      </dsp:nvSpPr>
      <dsp:spPr>
        <a:xfrm>
          <a:off x="2816564" y="831"/>
          <a:ext cx="1350627" cy="135062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4330" tIns="35560" rIns="7433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014359" y="198626"/>
        <a:ext cx="955037" cy="9550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13A69-E10E-48B4-ACF9-E560F2AA6DAE}">
      <dsp:nvSpPr>
        <dsp:cNvPr id="0" name=""/>
        <dsp:cNvSpPr/>
      </dsp:nvSpPr>
      <dsp:spPr>
        <a:xfrm>
          <a:off x="1197201" y="231134"/>
          <a:ext cx="3277819" cy="32777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ts val="4320"/>
            </a:lnSpc>
            <a:spcBef>
              <a:spcPct val="0"/>
            </a:spcBef>
            <a:spcAft>
              <a:spcPts val="0"/>
            </a:spcAft>
            <a:buNone/>
          </a:pPr>
          <a:r>
            <a:rPr lang="en-US" sz="2800" b="1" kern="1200" dirty="0"/>
            <a:t>PERSON</a:t>
          </a:r>
        </a:p>
        <a:p>
          <a:pPr marL="0" lvl="0" indent="0" algn="ctr" defTabSz="1244600">
            <a:lnSpc>
              <a:spcPts val="4320"/>
            </a:lnSpc>
            <a:spcBef>
              <a:spcPct val="0"/>
            </a:spcBef>
            <a:spcAft>
              <a:spcPts val="0"/>
            </a:spcAft>
            <a:buNone/>
          </a:pPr>
          <a:r>
            <a:rPr lang="en-US" sz="2800" b="1" kern="1200" dirty="0"/>
            <a:t>SERVED</a:t>
          </a:r>
          <a:endParaRPr lang="en-US" sz="4000" b="1" kern="1200" dirty="0"/>
        </a:p>
      </dsp:txBody>
      <dsp:txXfrm>
        <a:off x="1677226" y="711149"/>
        <a:ext cx="2317769" cy="2317718"/>
      </dsp:txXfrm>
    </dsp:sp>
    <dsp:sp modelId="{EF39FAFD-9D9B-4AFD-B369-93142496310A}">
      <dsp:nvSpPr>
        <dsp:cNvPr id="0" name=""/>
        <dsp:cNvSpPr/>
      </dsp:nvSpPr>
      <dsp:spPr>
        <a:xfrm>
          <a:off x="3019958" y="117427"/>
          <a:ext cx="364540" cy="364534"/>
        </a:xfrm>
        <a:prstGeom prst="ellipse">
          <a:avLst/>
        </a:prstGeom>
        <a:solidFill>
          <a:srgbClr val="0048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4B7E01-BAAF-4557-9514-D11F7E4A06DC}">
      <dsp:nvSpPr>
        <dsp:cNvPr id="0" name=""/>
        <dsp:cNvSpPr/>
      </dsp:nvSpPr>
      <dsp:spPr>
        <a:xfrm>
          <a:off x="2156764" y="3300978"/>
          <a:ext cx="263956" cy="264211"/>
        </a:xfrm>
        <a:prstGeom prst="ellipse">
          <a:avLst/>
        </a:prstGeom>
        <a:solidFill>
          <a:srgbClr val="0048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82DCB-C949-4EC4-8132-049D09270D65}">
      <dsp:nvSpPr>
        <dsp:cNvPr id="0" name=""/>
        <dsp:cNvSpPr/>
      </dsp:nvSpPr>
      <dsp:spPr>
        <a:xfrm>
          <a:off x="4638446" y="1597009"/>
          <a:ext cx="263956" cy="264211"/>
        </a:xfrm>
        <a:prstGeom prst="ellipse">
          <a:avLst/>
        </a:prstGeom>
        <a:solidFill>
          <a:srgbClr val="0048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673CE9-F04A-4D9D-85C4-65088573A728}">
      <dsp:nvSpPr>
        <dsp:cNvPr id="0" name=""/>
        <dsp:cNvSpPr/>
      </dsp:nvSpPr>
      <dsp:spPr>
        <a:xfrm>
          <a:off x="3375355" y="3582038"/>
          <a:ext cx="364540" cy="364534"/>
        </a:xfrm>
        <a:prstGeom prst="ellipse">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D910DA-D036-4D1A-A548-BA58D272BE16}">
      <dsp:nvSpPr>
        <dsp:cNvPr id="0" name=""/>
        <dsp:cNvSpPr/>
      </dsp:nvSpPr>
      <dsp:spPr>
        <a:xfrm>
          <a:off x="2231745" y="635510"/>
          <a:ext cx="263956" cy="264211"/>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BEF7A4-F4AB-4524-A6E3-B795F025BFFB}">
      <dsp:nvSpPr>
        <dsp:cNvPr id="0" name=""/>
        <dsp:cNvSpPr/>
      </dsp:nvSpPr>
      <dsp:spPr>
        <a:xfrm>
          <a:off x="1399641" y="2146874"/>
          <a:ext cx="263956" cy="264211"/>
        </a:xfrm>
        <a:prstGeom prst="ellipse">
          <a:avLst/>
        </a:prstGeom>
        <a:solidFill>
          <a:srgbClr val="0048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9A1493-5C43-4120-8B55-B946C74C6F68}">
      <dsp:nvSpPr>
        <dsp:cNvPr id="0" name=""/>
        <dsp:cNvSpPr/>
      </dsp:nvSpPr>
      <dsp:spPr>
        <a:xfrm>
          <a:off x="83268" y="1111690"/>
          <a:ext cx="1332585" cy="13321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PHYSICAL HEALTH</a:t>
          </a:r>
        </a:p>
      </dsp:txBody>
      <dsp:txXfrm>
        <a:off x="278421" y="1306780"/>
        <a:ext cx="942279" cy="941979"/>
      </dsp:txXfrm>
    </dsp:sp>
    <dsp:sp modelId="{A0DFC147-8E61-4759-94B1-D34863961904}">
      <dsp:nvSpPr>
        <dsp:cNvPr id="0" name=""/>
        <dsp:cNvSpPr/>
      </dsp:nvSpPr>
      <dsp:spPr>
        <a:xfrm>
          <a:off x="2651150" y="646997"/>
          <a:ext cx="364540" cy="364534"/>
        </a:xfrm>
        <a:prstGeom prst="ellipse">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CA7E81-EC6F-46C1-B021-B842A88F1CDD}">
      <dsp:nvSpPr>
        <dsp:cNvPr id="0" name=""/>
        <dsp:cNvSpPr/>
      </dsp:nvSpPr>
      <dsp:spPr>
        <a:xfrm>
          <a:off x="250545" y="2581099"/>
          <a:ext cx="658977" cy="658995"/>
        </a:xfrm>
        <a:prstGeom prst="ellipse">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D7D315-87A9-4B6B-A957-0C56BDD73BA9}">
      <dsp:nvSpPr>
        <dsp:cNvPr id="0" name=""/>
        <dsp:cNvSpPr/>
      </dsp:nvSpPr>
      <dsp:spPr>
        <a:xfrm>
          <a:off x="3896514" y="0"/>
          <a:ext cx="1332585" cy="13321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LIFE </a:t>
          </a:r>
        </a:p>
        <a:p>
          <a:pPr marL="0" lvl="0" indent="0" algn="ctr" defTabSz="711200">
            <a:lnSpc>
              <a:spcPct val="90000"/>
            </a:lnSpc>
            <a:spcBef>
              <a:spcPct val="0"/>
            </a:spcBef>
            <a:spcAft>
              <a:spcPct val="35000"/>
            </a:spcAft>
            <a:buNone/>
          </a:pPr>
          <a:r>
            <a:rPr lang="en-US" sz="1600" b="1" kern="1200" dirty="0"/>
            <a:t>SKILLS</a:t>
          </a:r>
        </a:p>
      </dsp:txBody>
      <dsp:txXfrm>
        <a:off x="4091667" y="195090"/>
        <a:ext cx="942279" cy="941979"/>
      </dsp:txXfrm>
    </dsp:sp>
    <dsp:sp modelId="{7F59D0FB-C23B-43BC-A2D1-9B9D1AA3F0CB}">
      <dsp:nvSpPr>
        <dsp:cNvPr id="0" name=""/>
        <dsp:cNvSpPr/>
      </dsp:nvSpPr>
      <dsp:spPr>
        <a:xfrm>
          <a:off x="4169054" y="1151296"/>
          <a:ext cx="364540" cy="364534"/>
        </a:xfrm>
        <a:prstGeom prst="ellipse">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D4885A-7AFE-4D64-AAD1-70A018A3AC52}">
      <dsp:nvSpPr>
        <dsp:cNvPr id="0" name=""/>
        <dsp:cNvSpPr/>
      </dsp:nvSpPr>
      <dsp:spPr>
        <a:xfrm>
          <a:off x="0" y="3365308"/>
          <a:ext cx="263956" cy="264211"/>
        </a:xfrm>
        <a:prstGeom prst="ellipse">
          <a:avLst/>
        </a:prstGeom>
        <a:solidFill>
          <a:srgbClr val="0048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883194-99B4-4293-ACF2-6B86693CD838}">
      <dsp:nvSpPr>
        <dsp:cNvPr id="0" name=""/>
        <dsp:cNvSpPr/>
      </dsp:nvSpPr>
      <dsp:spPr>
        <a:xfrm>
          <a:off x="2632252" y="2989286"/>
          <a:ext cx="263956" cy="264211"/>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39C5DD-5BA6-4149-AC3E-6D50A9D77D19}" type="datetimeFigureOut">
              <a:rPr lang="en-US" smtClean="0"/>
              <a:t>3/18/2020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230204-478F-4DFD-97BB-57A3583ACF74}" type="slidenum">
              <a:rPr lang="en-US" smtClean="0"/>
              <a:t>‹#›</a:t>
            </a:fld>
            <a:endParaRPr lang="en-US"/>
          </a:p>
        </p:txBody>
      </p:sp>
    </p:spTree>
    <p:extLst>
      <p:ext uri="{BB962C8B-B14F-4D97-AF65-F5344CB8AC3E}">
        <p14:creationId xmlns:p14="http://schemas.microsoft.com/office/powerpoint/2010/main" val="16280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a:t>
            </a:fld>
            <a:endParaRPr lang="en-US"/>
          </a:p>
        </p:txBody>
      </p:sp>
    </p:spTree>
    <p:extLst>
      <p:ext uri="{BB962C8B-B14F-4D97-AF65-F5344CB8AC3E}">
        <p14:creationId xmlns:p14="http://schemas.microsoft.com/office/powerpoint/2010/main" val="989056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Waiver Case Management providers will ensure that the person’s input is held as primary, and all other participants act as consultants and advisors rather than decision makers.  Waiver Case Management providers will also ensure that the language used in the meeting can be clearly understood by all and is kept positive; that the individual has all the information needed to make choices and has time to communicate them.   The focus of planning is on the dreams and desires of the person.  </a:t>
            </a:r>
          </a:p>
        </p:txBody>
      </p:sp>
      <p:sp>
        <p:nvSpPr>
          <p:cNvPr id="4" name="Slide Number Placeholder 3"/>
          <p:cNvSpPr>
            <a:spLocks noGrp="1"/>
          </p:cNvSpPr>
          <p:nvPr>
            <p:ph type="sldNum" sz="quarter" idx="5"/>
          </p:nvPr>
        </p:nvSpPr>
        <p:spPr/>
        <p:txBody>
          <a:bodyPr/>
          <a:lstStyle/>
          <a:p>
            <a:fld id="{DB230204-478F-4DFD-97BB-57A3583ACF74}" type="slidenum">
              <a:rPr lang="en-US" smtClean="0"/>
              <a:t>10</a:t>
            </a:fld>
            <a:endParaRPr lang="en-US"/>
          </a:p>
        </p:txBody>
      </p:sp>
    </p:spTree>
    <p:extLst>
      <p:ext uri="{BB962C8B-B14F-4D97-AF65-F5344CB8AC3E}">
        <p14:creationId xmlns:p14="http://schemas.microsoft.com/office/powerpoint/2010/main" val="4118944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participant receiving services is required to sign and date the Case Management Plan indicating confirmation of the agreement with the services and supports detailed in the Plan and choice of qualified service providers.  All individuals and providers involved are encouraged to sign the Case Management Plan confirming participation and agreement with the services and supports as detailed in the Plan.  The participant or legal guardian will receive a copy of </a:t>
            </a:r>
            <a:r>
              <a:rPr lang="en-US"/>
              <a:t>the Plan </a:t>
            </a:r>
            <a:r>
              <a:rPr lang="en-US" dirty="0"/>
              <a:t>upon completion and additional copies will also be provided to participating qualified service providers if the participant or legal guardian requests it.  </a:t>
            </a:r>
          </a:p>
        </p:txBody>
      </p:sp>
      <p:sp>
        <p:nvSpPr>
          <p:cNvPr id="4" name="Slide Number Placeholder 3"/>
          <p:cNvSpPr>
            <a:spLocks noGrp="1"/>
          </p:cNvSpPr>
          <p:nvPr>
            <p:ph type="sldNum" sz="quarter" idx="5"/>
          </p:nvPr>
        </p:nvSpPr>
        <p:spPr/>
        <p:txBody>
          <a:bodyPr/>
          <a:lstStyle/>
          <a:p>
            <a:fld id="{DB230204-478F-4DFD-97BB-57A3583ACF74}" type="slidenum">
              <a:rPr lang="en-US" smtClean="0"/>
              <a:t>11</a:t>
            </a:fld>
            <a:endParaRPr lang="en-US"/>
          </a:p>
        </p:txBody>
      </p:sp>
    </p:spTree>
    <p:extLst>
      <p:ext uri="{BB962C8B-B14F-4D97-AF65-F5344CB8AC3E}">
        <p14:creationId xmlns:p14="http://schemas.microsoft.com/office/powerpoint/2010/main" val="1333340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Person-Centered Planning annual training.  Please see your Supervisor for any questions or concerns.</a:t>
            </a:r>
          </a:p>
        </p:txBody>
      </p:sp>
      <p:sp>
        <p:nvSpPr>
          <p:cNvPr id="4" name="Slide Number Placeholder 3"/>
          <p:cNvSpPr>
            <a:spLocks noGrp="1"/>
          </p:cNvSpPr>
          <p:nvPr>
            <p:ph type="sldNum" sz="quarter" idx="5"/>
          </p:nvPr>
        </p:nvSpPr>
        <p:spPr/>
        <p:txBody>
          <a:bodyPr/>
          <a:lstStyle/>
          <a:p>
            <a:fld id="{DB230204-478F-4DFD-97BB-57A3583ACF74}" type="slidenum">
              <a:rPr lang="en-US" smtClean="0"/>
              <a:t>12</a:t>
            </a:fld>
            <a:endParaRPr lang="en-US"/>
          </a:p>
        </p:txBody>
      </p:sp>
    </p:spTree>
    <p:extLst>
      <p:ext uri="{BB962C8B-B14F-4D97-AF65-F5344CB8AC3E}">
        <p14:creationId xmlns:p14="http://schemas.microsoft.com/office/powerpoint/2010/main" val="343151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Person-centered planning is a framework that provides services, supports and interventions that is directed by the participant and meets the individual’s, family’s or legal guardian’s long-term support needs.  The Case Management assessment and plan honors the participant’s goals and aspirations for a lifestyle that promotes dignity, respect, interdependence, education, employment, community participation, wellness and relationship opportunities.  This is done by utilizing Person Centered Thinking in order to create community connections and encourage the use of natural and community supports to assist in ending isolation and disconnections. </a:t>
            </a:r>
          </a:p>
        </p:txBody>
      </p:sp>
      <p:sp>
        <p:nvSpPr>
          <p:cNvPr id="4" name="Slide Number Placeholder 3"/>
          <p:cNvSpPr>
            <a:spLocks noGrp="1"/>
          </p:cNvSpPr>
          <p:nvPr>
            <p:ph type="sldNum" sz="quarter" idx="5"/>
          </p:nvPr>
        </p:nvSpPr>
        <p:spPr/>
        <p:txBody>
          <a:bodyPr/>
          <a:lstStyle/>
          <a:p>
            <a:fld id="{DB230204-478F-4DFD-97BB-57A3583ACF74}" type="slidenum">
              <a:rPr lang="en-US" smtClean="0"/>
              <a:t>2</a:t>
            </a:fld>
            <a:endParaRPr lang="en-US"/>
          </a:p>
        </p:txBody>
      </p:sp>
    </p:spTree>
    <p:extLst>
      <p:ext uri="{BB962C8B-B14F-4D97-AF65-F5344CB8AC3E}">
        <p14:creationId xmlns:p14="http://schemas.microsoft.com/office/powerpoint/2010/main" val="190479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Person-Centered Thinking techniques and a Person-Centered Description empowers the individual by creating a plan that views the individual, family or legal guardian in the context of their culture and in the context of plain language.  All elements that compose a person’s individuality and a family’s uniqueness are acknowledged and valued in the planning process.  Person-Centered Planning supports mutually respectful partnerships between individuals, families or legal guardians and provider or professionals and recognizes the legitimate contributions of all parties involved.  </a:t>
            </a:r>
          </a:p>
        </p:txBody>
      </p:sp>
      <p:sp>
        <p:nvSpPr>
          <p:cNvPr id="4" name="Slide Number Placeholder 3"/>
          <p:cNvSpPr>
            <a:spLocks noGrp="1"/>
          </p:cNvSpPr>
          <p:nvPr>
            <p:ph type="sldNum" sz="quarter" idx="5"/>
          </p:nvPr>
        </p:nvSpPr>
        <p:spPr/>
        <p:txBody>
          <a:bodyPr/>
          <a:lstStyle/>
          <a:p>
            <a:fld id="{DB230204-478F-4DFD-97BB-57A3583ACF74}" type="slidenum">
              <a:rPr lang="en-US" smtClean="0"/>
              <a:t>3</a:t>
            </a:fld>
            <a:endParaRPr lang="en-US"/>
          </a:p>
        </p:txBody>
      </p:sp>
    </p:spTree>
    <p:extLst>
      <p:ext uri="{BB962C8B-B14F-4D97-AF65-F5344CB8AC3E}">
        <p14:creationId xmlns:p14="http://schemas.microsoft.com/office/powerpoint/2010/main" val="4194474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beliefs of Person-Centered Planning are:</a:t>
            </a:r>
          </a:p>
          <a:p>
            <a:r>
              <a:rPr lang="en-US" dirty="0"/>
              <a:t>The person’s desired future will become the framework for all planning.  The most important part of this process is the dreams, desires and preferences of the individual. Planning begins with input from the individual and will also be decided by and include additional information from the people most important to the individual, and as appropriate, information from professionals.</a:t>
            </a:r>
          </a:p>
        </p:txBody>
      </p:sp>
      <p:sp>
        <p:nvSpPr>
          <p:cNvPr id="4" name="Slide Number Placeholder 3"/>
          <p:cNvSpPr>
            <a:spLocks noGrp="1"/>
          </p:cNvSpPr>
          <p:nvPr>
            <p:ph type="sldNum" sz="quarter" idx="5"/>
          </p:nvPr>
        </p:nvSpPr>
        <p:spPr/>
        <p:txBody>
          <a:bodyPr/>
          <a:lstStyle/>
          <a:p>
            <a:fld id="{DB230204-478F-4DFD-97BB-57A3583ACF74}" type="slidenum">
              <a:rPr lang="en-US" smtClean="0"/>
              <a:t>4</a:t>
            </a:fld>
            <a:endParaRPr lang="en-US"/>
          </a:p>
        </p:txBody>
      </p:sp>
    </p:spTree>
    <p:extLst>
      <p:ext uri="{BB962C8B-B14F-4D97-AF65-F5344CB8AC3E}">
        <p14:creationId xmlns:p14="http://schemas.microsoft.com/office/powerpoint/2010/main" val="4261141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net planning process will be used for Person-Centered Planning.  For example, the plan of service begins with what the individual can do for him or herself.  Then it adds resources and support from family, neighbors, friends and other community resources.  Formal public supports and services are utilized as a last resort.  Planning activities will address issues and concerns which the individual or others have about health, welfare and safety.</a:t>
            </a:r>
          </a:p>
        </p:txBody>
      </p:sp>
      <p:sp>
        <p:nvSpPr>
          <p:cNvPr id="4" name="Slide Number Placeholder 3"/>
          <p:cNvSpPr>
            <a:spLocks noGrp="1"/>
          </p:cNvSpPr>
          <p:nvPr>
            <p:ph type="sldNum" sz="quarter" idx="5"/>
          </p:nvPr>
        </p:nvSpPr>
        <p:spPr/>
        <p:txBody>
          <a:bodyPr/>
          <a:lstStyle/>
          <a:p>
            <a:fld id="{DB230204-478F-4DFD-97BB-57A3583ACF74}" type="slidenum">
              <a:rPr lang="en-US" smtClean="0"/>
              <a:t>5</a:t>
            </a:fld>
            <a:endParaRPr lang="en-US"/>
          </a:p>
        </p:txBody>
      </p:sp>
    </p:spTree>
    <p:extLst>
      <p:ext uri="{BB962C8B-B14F-4D97-AF65-F5344CB8AC3E}">
        <p14:creationId xmlns:p14="http://schemas.microsoft.com/office/powerpoint/2010/main" val="1543147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Person-Centered plans will change any time the person’s needs, desires and circumstances change.  A Person-Centered approach will seek feedback from the individual, on a regular basis, regarding their interests and needs.</a:t>
            </a:r>
          </a:p>
        </p:txBody>
      </p:sp>
      <p:sp>
        <p:nvSpPr>
          <p:cNvPr id="4" name="Slide Number Placeholder 3"/>
          <p:cNvSpPr>
            <a:spLocks noGrp="1"/>
          </p:cNvSpPr>
          <p:nvPr>
            <p:ph type="sldNum" sz="quarter" idx="5"/>
          </p:nvPr>
        </p:nvSpPr>
        <p:spPr/>
        <p:txBody>
          <a:bodyPr/>
          <a:lstStyle/>
          <a:p>
            <a:fld id="{DB230204-478F-4DFD-97BB-57A3583ACF74}" type="slidenum">
              <a:rPr lang="en-US" smtClean="0"/>
              <a:t>6</a:t>
            </a:fld>
            <a:endParaRPr lang="en-US"/>
          </a:p>
        </p:txBody>
      </p:sp>
    </p:spTree>
    <p:extLst>
      <p:ext uri="{BB962C8B-B14F-4D97-AF65-F5344CB8AC3E}">
        <p14:creationId xmlns:p14="http://schemas.microsoft.com/office/powerpoint/2010/main" val="1736687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putting together a plan, the person will have to think about the people who can help them plan for the future, events and people that are important to them, things that might get in the way and keep them from enjoying more of these people and places, their likes and dislikes, and what activities they enjoy doing.  Questions may include:</a:t>
            </a:r>
          </a:p>
          <a:p>
            <a:r>
              <a:rPr lang="en-US" dirty="0"/>
              <a:t>Who is here to help me plan my life?  What are important events that have happened to me so far in my life?  Who are the people that are most important to me?  What are the places most important to me?  What obstacles may keep me from enjoying more of these people and places?  What are my likes and dislikes?  And what are activities I enjoy doing?</a:t>
            </a:r>
          </a:p>
        </p:txBody>
      </p:sp>
      <p:sp>
        <p:nvSpPr>
          <p:cNvPr id="4" name="Slide Number Placeholder 3"/>
          <p:cNvSpPr>
            <a:spLocks noGrp="1"/>
          </p:cNvSpPr>
          <p:nvPr>
            <p:ph type="sldNum" sz="quarter" idx="5"/>
          </p:nvPr>
        </p:nvSpPr>
        <p:spPr/>
        <p:txBody>
          <a:bodyPr/>
          <a:lstStyle/>
          <a:p>
            <a:fld id="{DB230204-478F-4DFD-97BB-57A3583ACF74}" type="slidenum">
              <a:rPr lang="en-US" smtClean="0"/>
              <a:t>7</a:t>
            </a:fld>
            <a:endParaRPr lang="en-US"/>
          </a:p>
        </p:txBody>
      </p:sp>
    </p:spTree>
    <p:extLst>
      <p:ext uri="{BB962C8B-B14F-4D97-AF65-F5344CB8AC3E}">
        <p14:creationId xmlns:p14="http://schemas.microsoft.com/office/powerpoint/2010/main" val="1218954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Person-Centered planning process should include family members, legal guardians, friends, caregivers and others the person or his/her representative wishes to include.  The role of agency workers, such as waiver case manager, is to assist people to identify and access the services they need and to provide support during planning.  Person-centered planning should involve the individual receiving services and supports to the maximum extent possible, even if the person has a legal representative.</a:t>
            </a:r>
          </a:p>
        </p:txBody>
      </p:sp>
      <p:sp>
        <p:nvSpPr>
          <p:cNvPr id="4" name="Slide Number Placeholder 3"/>
          <p:cNvSpPr>
            <a:spLocks noGrp="1"/>
          </p:cNvSpPr>
          <p:nvPr>
            <p:ph type="sldNum" sz="quarter" idx="5"/>
          </p:nvPr>
        </p:nvSpPr>
        <p:spPr/>
        <p:txBody>
          <a:bodyPr/>
          <a:lstStyle/>
          <a:p>
            <a:fld id="{DB230204-478F-4DFD-97BB-57A3583ACF74}" type="slidenum">
              <a:rPr lang="en-US" smtClean="0"/>
              <a:t>8</a:t>
            </a:fld>
            <a:endParaRPr lang="en-US"/>
          </a:p>
        </p:txBody>
      </p:sp>
    </p:spTree>
    <p:extLst>
      <p:ext uri="{BB962C8B-B14F-4D97-AF65-F5344CB8AC3E}">
        <p14:creationId xmlns:p14="http://schemas.microsoft.com/office/powerpoint/2010/main" val="3315866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Waiver Case Management providers use the information obtained by all parties involved in order to develop a person-centered Case Management plan.  Waiver Case Management providers will ensure that the meeting time and place maximize participation by individuals important to the person and that the person is the focal point of the planning process.  Comments, questions and statements are to be addressed to the person, whether the person verbally communicates or not.  </a:t>
            </a:r>
          </a:p>
        </p:txBody>
      </p:sp>
      <p:sp>
        <p:nvSpPr>
          <p:cNvPr id="4" name="Slide Number Placeholder 3"/>
          <p:cNvSpPr>
            <a:spLocks noGrp="1"/>
          </p:cNvSpPr>
          <p:nvPr>
            <p:ph type="sldNum" sz="quarter" idx="5"/>
          </p:nvPr>
        </p:nvSpPr>
        <p:spPr/>
        <p:txBody>
          <a:bodyPr/>
          <a:lstStyle/>
          <a:p>
            <a:fld id="{DB230204-478F-4DFD-97BB-57A3583ACF74}" type="slidenum">
              <a:rPr lang="en-US" smtClean="0"/>
              <a:t>9</a:t>
            </a:fld>
            <a:endParaRPr lang="en-US"/>
          </a:p>
        </p:txBody>
      </p:sp>
    </p:spTree>
    <p:extLst>
      <p:ext uri="{BB962C8B-B14F-4D97-AF65-F5344CB8AC3E}">
        <p14:creationId xmlns:p14="http://schemas.microsoft.com/office/powerpoint/2010/main" val="3612488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288895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685800" indent="-228600">
              <a:buClr>
                <a:srgbClr val="E27500"/>
              </a:buClr>
              <a:buFont typeface="Arial" panose="020B0604020202020204" pitchFamily="34" charset="0"/>
              <a:buChar char="•"/>
              <a:defRPr/>
            </a:lvl2pPr>
            <a:lvl3pPr>
              <a:buClr>
                <a:srgbClr val="004875"/>
              </a:buClr>
              <a:defRPr/>
            </a:lvl3pPr>
            <a:lvl4pPr>
              <a:buClr>
                <a:srgbClr val="E27500"/>
              </a:buClr>
              <a:defRPr/>
            </a:lvl4pPr>
            <a:lvl5pPr>
              <a:buClr>
                <a:srgbClr val="7993B7"/>
              </a:buClr>
              <a:defRPr>
                <a:solidFill>
                  <a:srgbClr val="0048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373346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5" name="Rectangle 4"/>
          <p:cNvSpPr/>
          <p:nvPr userDrawn="1"/>
        </p:nvSpPr>
        <p:spPr>
          <a:xfrm>
            <a:off x="0" y="0"/>
            <a:ext cx="9144000" cy="849854"/>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
        <p:nvSpPr>
          <p:cNvPr id="6" name="Text Placeholder 5"/>
          <p:cNvSpPr>
            <a:spLocks noGrp="1"/>
          </p:cNvSpPr>
          <p:nvPr>
            <p:ph type="body" sz="quarter" idx="11" hasCustomPrompt="1"/>
          </p:nvPr>
        </p:nvSpPr>
        <p:spPr>
          <a:xfrm>
            <a:off x="636997" y="3133725"/>
            <a:ext cx="7878353" cy="708810"/>
          </a:xfrm>
        </p:spPr>
        <p:txBody>
          <a:bodyPr>
            <a:noAutofit/>
          </a:bodyPr>
          <a:lstStyle>
            <a:lvl1pPr marL="0" indent="0" algn="ctr">
              <a:buFontTx/>
              <a:buNone/>
              <a:defRPr sz="2900" b="1" baseline="0"/>
            </a:lvl1pPr>
          </a:lstStyle>
          <a:p>
            <a:pPr lvl="0"/>
            <a:r>
              <a:rPr lang="en-US" dirty="0"/>
              <a:t>Section Title</a:t>
            </a:r>
          </a:p>
        </p:txBody>
      </p:sp>
    </p:spTree>
    <p:extLst>
      <p:ext uri="{BB962C8B-B14F-4D97-AF65-F5344CB8AC3E}">
        <p14:creationId xmlns:p14="http://schemas.microsoft.com/office/powerpoint/2010/main" val="87248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23198"/>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2319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640D55-031C-4AD9-A16C-4EFA2F922910}" type="slidenum">
              <a:rPr lang="en-US" smtClean="0"/>
              <a:t>‹#›</a:t>
            </a:fld>
            <a:endParaRPr lang="en-US" dirty="0"/>
          </a:p>
        </p:txBody>
      </p:sp>
    </p:spTree>
    <p:extLst>
      <p:ext uri="{BB962C8B-B14F-4D97-AF65-F5344CB8AC3E}">
        <p14:creationId xmlns:p14="http://schemas.microsoft.com/office/powerpoint/2010/main" val="57132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9854"/>
          </a:xfrm>
        </p:spPr>
        <p:txBody>
          <a:bodyPr/>
          <a:lstStyle/>
          <a:p>
            <a:r>
              <a:rPr lang="en-US"/>
              <a:t>Click to edit Master title style</a:t>
            </a:r>
          </a:p>
        </p:txBody>
      </p:sp>
      <p:sp>
        <p:nvSpPr>
          <p:cNvPr id="3" name="Text Placeholder 2"/>
          <p:cNvSpPr>
            <a:spLocks noGrp="1"/>
          </p:cNvSpPr>
          <p:nvPr>
            <p:ph type="body" idx="1"/>
          </p:nvPr>
        </p:nvSpPr>
        <p:spPr>
          <a:xfrm>
            <a:off x="630238" y="128313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107043"/>
            <a:ext cx="3868737" cy="3684588"/>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8313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107043"/>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171681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ull Size Graphic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1640D55-031C-4AD9-A16C-4EFA2F922910}" type="slidenum">
              <a:rPr lang="en-US" smtClean="0"/>
              <a:t>‹#›</a:t>
            </a:fld>
            <a:endParaRPr lang="en-US"/>
          </a:p>
        </p:txBody>
      </p:sp>
      <p:sp>
        <p:nvSpPr>
          <p:cNvPr id="7" name="Content Placeholder 6"/>
          <p:cNvSpPr>
            <a:spLocks noGrp="1"/>
          </p:cNvSpPr>
          <p:nvPr>
            <p:ph sz="quarter" idx="13" hasCustomPrompt="1"/>
          </p:nvPr>
        </p:nvSpPr>
        <p:spPr>
          <a:xfrm>
            <a:off x="628650" y="1304925"/>
            <a:ext cx="7886700" cy="4592638"/>
          </a:xfrm>
        </p:spPr>
        <p:txBody>
          <a:bodyPr/>
          <a:lstStyle>
            <a:lvl1pPr marL="0" indent="0">
              <a:buFontTx/>
              <a:buNone/>
              <a:defRPr baseline="0"/>
            </a:lvl1pPr>
          </a:lstStyle>
          <a:p>
            <a:pPr lvl="0"/>
            <a:r>
              <a:rPr lang="en-US" dirty="0"/>
              <a:t>Click icon to insert picture, graphic or table.</a:t>
            </a:r>
          </a:p>
        </p:txBody>
      </p:sp>
    </p:spTree>
    <p:extLst>
      <p:ext uri="{BB962C8B-B14F-4D97-AF65-F5344CB8AC3E}">
        <p14:creationId xmlns:p14="http://schemas.microsoft.com/office/powerpoint/2010/main" val="8034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Graphic or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004875"/>
                </a:solidFill>
              </a:defRPr>
            </a:lvl1pPr>
          </a:lstStyle>
          <a:p>
            <a:fld id="{C1640D55-031C-4AD9-A16C-4EFA2F922910}" type="slidenum">
              <a:rPr lang="en-US" smtClean="0"/>
              <a:pPr/>
              <a:t>‹#›</a:t>
            </a:fld>
            <a:endParaRPr lang="en-US" dirty="0"/>
          </a:p>
        </p:txBody>
      </p:sp>
      <p:sp>
        <p:nvSpPr>
          <p:cNvPr id="6" name="Content Placeholder 5"/>
          <p:cNvSpPr>
            <a:spLocks noGrp="1"/>
          </p:cNvSpPr>
          <p:nvPr>
            <p:ph sz="quarter" idx="13" hasCustomPrompt="1"/>
          </p:nvPr>
        </p:nvSpPr>
        <p:spPr>
          <a:xfrm>
            <a:off x="616449" y="503238"/>
            <a:ext cx="7898901" cy="5249862"/>
          </a:xfrm>
        </p:spPr>
        <p:txBody>
          <a:bodyPr/>
          <a:lstStyle>
            <a:lvl1pPr marL="0" indent="0">
              <a:buFontTx/>
              <a:buNone/>
              <a:defRPr baseline="0"/>
            </a:lvl1pPr>
          </a:lstStyle>
          <a:p>
            <a:pPr lvl="0"/>
            <a:r>
              <a:rPr lang="en-US" dirty="0"/>
              <a:t>Click on icon to insert picture, graphic or table.</a:t>
            </a:r>
          </a:p>
        </p:txBody>
      </p:sp>
    </p:spTree>
    <p:extLst>
      <p:ext uri="{BB962C8B-B14F-4D97-AF65-F5344CB8AC3E}">
        <p14:creationId xmlns:p14="http://schemas.microsoft.com/office/powerpoint/2010/main" val="23701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640D55-031C-4AD9-A16C-4EFA2F922910}"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3448328" y="2306871"/>
            <a:ext cx="2247345" cy="2244258"/>
          </a:xfrm>
          <a:prstGeom prst="rect">
            <a:avLst/>
          </a:prstGeom>
          <a:noFill/>
          <a:ln w="9525">
            <a:noFill/>
            <a:miter lim="800000"/>
            <a:headEnd/>
            <a:tailEnd/>
          </a:ln>
        </p:spPr>
      </p:pic>
      <p:sp>
        <p:nvSpPr>
          <p:cNvPr id="5" name="Rectangle 4"/>
          <p:cNvSpPr/>
          <p:nvPr userDrawn="1"/>
        </p:nvSpPr>
        <p:spPr>
          <a:xfrm>
            <a:off x="0" y="0"/>
            <a:ext cx="9144000" cy="852755"/>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40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E275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22960" y="758952"/>
            <a:ext cx="7543800" cy="3566160"/>
          </a:xfrm>
        </p:spPr>
        <p:txBody>
          <a:bodyPr anchor="b">
            <a:normAutofit/>
          </a:bodyPr>
          <a:lstStyle>
            <a:lvl1pPr algn="l">
              <a:lnSpc>
                <a:spcPct val="85000"/>
              </a:lnSpc>
              <a:defRPr sz="3200" b="1" spc="-50" baseline="0">
                <a:solidFill>
                  <a:srgbClr val="004875"/>
                </a:solidFill>
                <a:latin typeface="+mn-lt"/>
              </a:defRPr>
            </a:lvl1pPr>
          </a:lstStyle>
          <a:p>
            <a:r>
              <a:rPr lang="en-US" dirty="0"/>
              <a:t>Title of Presentation</a:t>
            </a:r>
          </a:p>
        </p:txBody>
      </p:sp>
      <p:cxnSp>
        <p:nvCxnSpPr>
          <p:cNvPr id="9" name="Straight Connector 8"/>
          <p:cNvCxnSpPr/>
          <p:nvPr/>
        </p:nvCxnSpPr>
        <p:spPr>
          <a:xfrm>
            <a:off x="905744" y="4343400"/>
            <a:ext cx="7406640" cy="0"/>
          </a:xfrm>
          <a:prstGeom prst="line">
            <a:avLst/>
          </a:prstGeom>
          <a:ln w="9525">
            <a:solidFill>
              <a:srgbClr val="00487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3254" y="725863"/>
            <a:ext cx="2623506" cy="446313"/>
          </a:xfrm>
          <a:prstGeom prst="rect">
            <a:avLst/>
          </a:prstGeom>
        </p:spPr>
      </p:pic>
      <p:sp>
        <p:nvSpPr>
          <p:cNvPr id="4" name="Text Placeholder 3"/>
          <p:cNvSpPr>
            <a:spLocks noGrp="1"/>
          </p:cNvSpPr>
          <p:nvPr>
            <p:ph type="body" sz="quarter" idx="10" hasCustomPrompt="1"/>
          </p:nvPr>
        </p:nvSpPr>
        <p:spPr>
          <a:xfrm>
            <a:off x="833826" y="4596242"/>
            <a:ext cx="7543800" cy="1601358"/>
          </a:xfrm>
        </p:spPr>
        <p:txBody>
          <a:bodyPr>
            <a:normAutofit/>
          </a:bodyPr>
          <a:lstStyle>
            <a:lvl1pPr marL="0" indent="0" algn="ctr">
              <a:spcBef>
                <a:spcPts val="600"/>
              </a:spcBef>
              <a:buFontTx/>
              <a:buNone/>
              <a:defRPr sz="2000" baseline="0">
                <a:solidFill>
                  <a:srgbClr val="E27500"/>
                </a:solidFill>
              </a:defRPr>
            </a:lvl1pPr>
          </a:lstStyle>
          <a:p>
            <a:pPr lvl="0"/>
            <a:r>
              <a:rPr lang="en-US" dirty="0"/>
              <a:t>Presenter Name</a:t>
            </a:r>
          </a:p>
          <a:p>
            <a:pPr lvl="0"/>
            <a:r>
              <a:rPr lang="en-US" dirty="0"/>
              <a:t>Title, Organization</a:t>
            </a:r>
          </a:p>
          <a:p>
            <a:pPr lvl="0"/>
            <a:r>
              <a:rPr lang="en-US" dirty="0"/>
              <a:t>Date of Presentation</a:t>
            </a:r>
          </a:p>
        </p:txBody>
      </p:sp>
    </p:spTree>
    <p:extLst>
      <p:ext uri="{BB962C8B-B14F-4D97-AF65-F5344CB8AC3E}">
        <p14:creationId xmlns:p14="http://schemas.microsoft.com/office/powerpoint/2010/main" val="347707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9854"/>
          </a:xfrm>
          <a:prstGeom prst="rect">
            <a:avLst/>
          </a:prstGeom>
          <a:solidFill>
            <a:srgbClr val="004875"/>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48640" y="1215367"/>
            <a:ext cx="7966710" cy="48207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600" b="1">
                <a:solidFill>
                  <a:srgbClr val="004875"/>
                </a:solidFill>
              </a:defRPr>
            </a:lvl1pPr>
          </a:lstStyle>
          <a:p>
            <a:fld id="{C1640D55-031C-4AD9-A16C-4EFA2F922910}" type="slidenum">
              <a:rPr lang="en-US" smtClean="0"/>
              <a:pPr/>
              <a:t>‹#›</a:t>
            </a:fld>
            <a:endParaRPr lang="en-US" dirty="0"/>
          </a:p>
        </p:txBody>
      </p:sp>
      <p:cxnSp>
        <p:nvCxnSpPr>
          <p:cNvPr id="10" name="Straight Connector 9"/>
          <p:cNvCxnSpPr/>
          <p:nvPr userDrawn="1"/>
        </p:nvCxnSpPr>
        <p:spPr>
          <a:xfrm>
            <a:off x="628650" y="6197511"/>
            <a:ext cx="7886700" cy="0"/>
          </a:xfrm>
          <a:prstGeom prst="line">
            <a:avLst/>
          </a:prstGeom>
          <a:ln w="12700">
            <a:solidFill>
              <a:srgbClr val="00487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8650" y="6356350"/>
            <a:ext cx="2133475" cy="362949"/>
          </a:xfrm>
          <a:prstGeom prst="rect">
            <a:avLst/>
          </a:prstGeom>
        </p:spPr>
      </p:pic>
    </p:spTree>
    <p:extLst>
      <p:ext uri="{BB962C8B-B14F-4D97-AF65-F5344CB8AC3E}">
        <p14:creationId xmlns:p14="http://schemas.microsoft.com/office/powerpoint/2010/main" val="2674790223"/>
      </p:ext>
    </p:extLst>
  </p:cSld>
  <p:clrMap bg1="lt1" tx1="dk1" bg2="lt2" tx2="dk2" accent1="accent1" accent2="accent2" accent3="accent3" accent4="accent4" accent5="accent5" accent6="accent6" hlink="hlink" folHlink="folHlink"/>
  <p:sldLayoutIdLst>
    <p:sldLayoutId id="2147483713" r:id="rId1"/>
    <p:sldLayoutId id="2147483719" r:id="rId2"/>
    <p:sldLayoutId id="2147483737" r:id="rId3"/>
    <p:sldLayoutId id="2147483715" r:id="rId4"/>
    <p:sldLayoutId id="2147483716" r:id="rId5"/>
    <p:sldLayoutId id="2147483717" r:id="rId6"/>
    <p:sldLayoutId id="2147483718" r:id="rId7"/>
    <p:sldLayoutId id="2147483736" r:id="rId8"/>
  </p:sldLayoutIdLst>
  <p:hf hdr="0" ftr="0" dt="0"/>
  <p:txStyles>
    <p:title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DDD7A-47EC-401D-B3A3-E89E6A2F782D}" type="slidenum">
              <a:rPr lang="en-US" smtClean="0"/>
              <a:t>‹#›</a:t>
            </a:fld>
            <a:endParaRPr lang="en-US"/>
          </a:p>
        </p:txBody>
      </p:sp>
    </p:spTree>
    <p:extLst>
      <p:ext uri="{BB962C8B-B14F-4D97-AF65-F5344CB8AC3E}">
        <p14:creationId xmlns:p14="http://schemas.microsoft.com/office/powerpoint/2010/main" val="3044029153"/>
      </p:ext>
    </p:extLst>
  </p:cSld>
  <p:clrMap bg1="lt1" tx1="dk1" bg2="lt2" tx2="dk2" accent1="accent1" accent2="accent2" accent3="accent3" accent4="accent4" accent5="accent5" accent6="accent6" hlink="hlink" folHlink="folHlink"/>
  <p:sldLayoutIdLst>
    <p:sldLayoutId id="214748373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2.0/?ref=ccsearch&amp;atype=rich" TargetMode="External"/><Relationship Id="rId3" Type="http://schemas.openxmlformats.org/officeDocument/2006/relationships/slideLayout" Target="../slideLayouts/slideLayout2.xml"/><Relationship Id="rId7" Type="http://schemas.openxmlformats.org/officeDocument/2006/relationships/hyperlink" Target="https://www.flickr.com/photos/87415131@N00" TargetMode="External"/><Relationship Id="rId12"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flickr.com/photos/87415131@N00/3519412247" TargetMode="External"/><Relationship Id="rId11" Type="http://schemas.openxmlformats.org/officeDocument/2006/relationships/image" Target="../media/image46.jpg"/><Relationship Id="rId5" Type="http://schemas.openxmlformats.org/officeDocument/2006/relationships/image" Target="../media/image43.jpg"/><Relationship Id="rId10" Type="http://schemas.openxmlformats.org/officeDocument/2006/relationships/image" Target="../media/image45.svg"/><Relationship Id="rId4" Type="http://schemas.openxmlformats.org/officeDocument/2006/relationships/notesSlide" Target="../notesSlides/notesSlide10.xml"/><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49.svg"/><Relationship Id="rId12"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8.png"/><Relationship Id="rId11" Type="http://schemas.openxmlformats.org/officeDocument/2006/relationships/image" Target="../media/image37.svg"/><Relationship Id="rId5" Type="http://schemas.openxmlformats.org/officeDocument/2006/relationships/image" Target="../media/image47.jpg"/><Relationship Id="rId10" Type="http://schemas.openxmlformats.org/officeDocument/2006/relationships/image" Target="../media/image36.png"/><Relationship Id="rId4" Type="http://schemas.openxmlformats.org/officeDocument/2006/relationships/notesSlide" Target="../notesSlides/notesSlide11.xml"/><Relationship Id="rId9" Type="http://schemas.openxmlformats.org/officeDocument/2006/relationships/image" Target="../media/image51.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8.sv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image" Target="../media/image6.svg"/><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2.xml"/><Relationship Id="rId9" Type="http://schemas.microsoft.com/office/2007/relationships/diagramDrawing" Target="../diagrams/drawing1.xml"/><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g"/><Relationship Id="rId11" Type="http://schemas.openxmlformats.org/officeDocument/2006/relationships/image" Target="../media/image4.pn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notesSlide" Target="../notesSlides/notesSlide3.xml"/><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nc/2.0/?ref=ccsearch&amp;atype=rich" TargetMode="External"/><Relationship Id="rId13" Type="http://schemas.openxmlformats.org/officeDocument/2006/relationships/diagramData" Target="../diagrams/data2.xml"/><Relationship Id="rId18" Type="http://schemas.openxmlformats.org/officeDocument/2006/relationships/diagramData" Target="../diagrams/data3.xml"/><Relationship Id="rId26" Type="http://schemas.openxmlformats.org/officeDocument/2006/relationships/image" Target="../media/image22.svg"/><Relationship Id="rId3" Type="http://schemas.openxmlformats.org/officeDocument/2006/relationships/slideLayout" Target="../slideLayouts/slideLayout2.xml"/><Relationship Id="rId21" Type="http://schemas.openxmlformats.org/officeDocument/2006/relationships/diagramColors" Target="../diagrams/colors3.xml"/><Relationship Id="rId7" Type="http://schemas.openxmlformats.org/officeDocument/2006/relationships/hyperlink" Target="https://www.flickr.com/photos/66801173@N00" TargetMode="External"/><Relationship Id="rId12" Type="http://schemas.openxmlformats.org/officeDocument/2006/relationships/hyperlink" Target="https://creativecommons.org/licenses/by-nc-sa/2.0/?ref=ccsearch&amp;atype=rich" TargetMode="External"/><Relationship Id="rId17" Type="http://schemas.microsoft.com/office/2007/relationships/diagramDrawing" Target="../diagrams/drawing2.xml"/><Relationship Id="rId25" Type="http://schemas.openxmlformats.org/officeDocument/2006/relationships/image" Target="../media/image21.png"/><Relationship Id="rId2" Type="http://schemas.openxmlformats.org/officeDocument/2006/relationships/audio" Target="../media/media5.m4a"/><Relationship Id="rId16" Type="http://schemas.openxmlformats.org/officeDocument/2006/relationships/diagramColors" Target="../diagrams/colors2.xml"/><Relationship Id="rId20" Type="http://schemas.openxmlformats.org/officeDocument/2006/relationships/diagramQuickStyle" Target="../diagrams/quickStyle3.xml"/><Relationship Id="rId29" Type="http://schemas.openxmlformats.org/officeDocument/2006/relationships/image" Target="../media/image4.png"/><Relationship Id="rId1" Type="http://schemas.microsoft.com/office/2007/relationships/media" Target="../media/media5.m4a"/><Relationship Id="rId6" Type="http://schemas.openxmlformats.org/officeDocument/2006/relationships/hyperlink" Target="https://www.flickr.com/photos/66801173@N00/8335777116" TargetMode="External"/><Relationship Id="rId11" Type="http://schemas.openxmlformats.org/officeDocument/2006/relationships/hyperlink" Target="https://www.flickr.com/photos/67458572@N00" TargetMode="External"/><Relationship Id="rId24" Type="http://schemas.openxmlformats.org/officeDocument/2006/relationships/image" Target="../media/image20.svg"/><Relationship Id="rId5" Type="http://schemas.openxmlformats.org/officeDocument/2006/relationships/image" Target="../media/image17.jpg"/><Relationship Id="rId15" Type="http://schemas.openxmlformats.org/officeDocument/2006/relationships/diagramQuickStyle" Target="../diagrams/quickStyle2.xml"/><Relationship Id="rId23" Type="http://schemas.openxmlformats.org/officeDocument/2006/relationships/image" Target="../media/image19.png"/><Relationship Id="rId28" Type="http://schemas.openxmlformats.org/officeDocument/2006/relationships/image" Target="../media/image24.svg"/><Relationship Id="rId10" Type="http://schemas.openxmlformats.org/officeDocument/2006/relationships/hyperlink" Target="https://www.flickr.com/photos/67458572@N00/2066678151" TargetMode="External"/><Relationship Id="rId19" Type="http://schemas.openxmlformats.org/officeDocument/2006/relationships/diagramLayout" Target="../diagrams/layout3.xml"/><Relationship Id="rId4" Type="http://schemas.openxmlformats.org/officeDocument/2006/relationships/notesSlide" Target="../notesSlides/notesSlide5.xml"/><Relationship Id="rId9" Type="http://schemas.openxmlformats.org/officeDocument/2006/relationships/image" Target="../media/image18.jpg"/><Relationship Id="rId14" Type="http://schemas.openxmlformats.org/officeDocument/2006/relationships/diagramLayout" Target="../diagrams/layout2.xml"/><Relationship Id="rId22" Type="http://schemas.microsoft.com/office/2007/relationships/diagramDrawing" Target="../diagrams/drawing3.xml"/><Relationship Id="rId27"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6.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hyperlink" Target="https://www.flickr.com/photos/54449436@N00" TargetMode="External"/><Relationship Id="rId3" Type="http://schemas.openxmlformats.org/officeDocument/2006/relationships/slideLayout" Target="../slideLayouts/slideLayout2.xml"/><Relationship Id="rId7" Type="http://schemas.openxmlformats.org/officeDocument/2006/relationships/hyperlink" Target="https://www.flickr.com/photos/54449436@N00/28713639167"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hyperlink" Target="https://creativecommons.org/licenses/by-nc-nd/2.0/?ref=ccsearch&amp;atype=rich"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9.jpg"/><Relationship Id="rId12" Type="http://schemas.openxmlformats.org/officeDocument/2006/relationships/image" Target="../media/image34.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27.jpg"/><Relationship Id="rId10" Type="http://schemas.openxmlformats.org/officeDocument/2006/relationships/image" Target="../media/image32.svg"/><Relationship Id="rId4" Type="http://schemas.openxmlformats.org/officeDocument/2006/relationships/notesSlide" Target="../notesSlides/notesSlide8.xm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hyperlink" Target="https://www.flickr.com/photos/12988352@N00/4712560649" TargetMode="External"/><Relationship Id="rId3" Type="http://schemas.openxmlformats.org/officeDocument/2006/relationships/slideLayout" Target="../slideLayouts/slideLayout2.xml"/><Relationship Id="rId7" Type="http://schemas.openxmlformats.org/officeDocument/2006/relationships/image" Target="../media/image37.svg"/><Relationship Id="rId12" Type="http://schemas.openxmlformats.org/officeDocument/2006/relationships/image" Target="../media/image42.jpg"/><Relationship Id="rId2" Type="http://schemas.openxmlformats.org/officeDocument/2006/relationships/audio" Target="../media/media9.m4a"/><Relationship Id="rId16" Type="http://schemas.openxmlformats.org/officeDocument/2006/relationships/image" Target="../media/image4.png"/><Relationship Id="rId1" Type="http://schemas.microsoft.com/office/2007/relationships/media" Target="../media/media9.m4a"/><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jpg"/><Relationship Id="rId15" Type="http://schemas.openxmlformats.org/officeDocument/2006/relationships/hyperlink" Target="https://creativecommons.org/licenses/by-nc-sa/2.0/?ref=ccsearch&amp;atype=rich" TargetMode="External"/><Relationship Id="rId10" Type="http://schemas.openxmlformats.org/officeDocument/2006/relationships/image" Target="../media/image40.png"/><Relationship Id="rId4" Type="http://schemas.openxmlformats.org/officeDocument/2006/relationships/notesSlide" Target="../notesSlides/notesSlide9.xml"/><Relationship Id="rId9" Type="http://schemas.openxmlformats.org/officeDocument/2006/relationships/image" Target="../media/image39.svg"/><Relationship Id="rId14" Type="http://schemas.openxmlformats.org/officeDocument/2006/relationships/hyperlink" Target="https://www.flickr.com/photos/12988352@N0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Person-Centered Planning</a:t>
            </a:r>
          </a:p>
        </p:txBody>
      </p:sp>
      <p:sp>
        <p:nvSpPr>
          <p:cNvPr id="4" name="TextBox 3">
            <a:extLst>
              <a:ext uri="{FF2B5EF4-FFF2-40B4-BE49-F238E27FC236}">
                <a16:creationId xmlns:a16="http://schemas.microsoft.com/office/drawing/2014/main" id="{39D62189-A660-47B5-ACB1-171D824B293A}"/>
              </a:ext>
            </a:extLst>
          </p:cNvPr>
          <p:cNvSpPr txBox="1"/>
          <p:nvPr/>
        </p:nvSpPr>
        <p:spPr>
          <a:xfrm>
            <a:off x="6746578" y="5947442"/>
            <a:ext cx="2302810" cy="369332"/>
          </a:xfrm>
          <a:prstGeom prst="rect">
            <a:avLst/>
          </a:prstGeom>
          <a:noFill/>
        </p:spPr>
        <p:txBody>
          <a:bodyPr wrap="none" rtlCol="0">
            <a:spAutoFit/>
          </a:bodyPr>
          <a:lstStyle/>
          <a:p>
            <a:r>
              <a:rPr lang="en-US" dirty="0"/>
              <a:t>Version 1.0 (07/01/20)</a:t>
            </a:r>
          </a:p>
        </p:txBody>
      </p:sp>
      <p:pic>
        <p:nvPicPr>
          <p:cNvPr id="2" name="Recorded Sound">
            <a:hlinkClick r:id="" action="ppaction://media"/>
            <a:extLst>
              <a:ext uri="{FF2B5EF4-FFF2-40B4-BE49-F238E27FC236}">
                <a16:creationId xmlns:a16="http://schemas.microsoft.com/office/drawing/2014/main" id="{DC3D8EF1-0D26-4A48-90E8-462A349CB5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7983" y="1620864"/>
            <a:ext cx="609600" cy="609600"/>
          </a:xfrm>
          <a:prstGeom prst="rect">
            <a:avLst/>
          </a:prstGeom>
        </p:spPr>
      </p:pic>
    </p:spTree>
    <p:extLst>
      <p:ext uri="{BB962C8B-B14F-4D97-AF65-F5344CB8AC3E}">
        <p14:creationId xmlns:p14="http://schemas.microsoft.com/office/powerpoint/2010/main" val="30895458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Case Management Plan (cont’d)</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10</a:t>
            </a:fld>
            <a:endParaRPr lang="en-US" dirty="0"/>
          </a:p>
        </p:txBody>
      </p:sp>
      <p:grpSp>
        <p:nvGrpSpPr>
          <p:cNvPr id="10" name="Group 9">
            <a:extLst>
              <a:ext uri="{FF2B5EF4-FFF2-40B4-BE49-F238E27FC236}">
                <a16:creationId xmlns:a16="http://schemas.microsoft.com/office/drawing/2014/main" id="{8C7134E3-26CD-481A-82DB-6C5E35E7F5BE}"/>
              </a:ext>
            </a:extLst>
          </p:cNvPr>
          <p:cNvGrpSpPr/>
          <p:nvPr/>
        </p:nvGrpSpPr>
        <p:grpSpPr>
          <a:xfrm>
            <a:off x="746353" y="1305618"/>
            <a:ext cx="3825647" cy="2458704"/>
            <a:chOff x="746353" y="1305618"/>
            <a:chExt cx="3825647" cy="2458704"/>
          </a:xfrm>
        </p:grpSpPr>
        <p:pic>
          <p:nvPicPr>
            <p:cNvPr id="8" name="Picture 7">
              <a:extLst>
                <a:ext uri="{FF2B5EF4-FFF2-40B4-BE49-F238E27FC236}">
                  <a16:creationId xmlns:a16="http://schemas.microsoft.com/office/drawing/2014/main" id="{270C4C3C-5B59-40F4-A879-B9301DEDC5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744" y="1305618"/>
              <a:ext cx="3686256" cy="245870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D3E4EB15-A8A3-453F-8B90-5C7864A3F375}"/>
                </a:ext>
              </a:extLst>
            </p:cNvPr>
            <p:cNvSpPr/>
            <p:nvPr/>
          </p:nvSpPr>
          <p:spPr>
            <a:xfrm rot="16200000">
              <a:off x="-259673" y="2573630"/>
              <a:ext cx="2196717" cy="184666"/>
            </a:xfrm>
            <a:prstGeom prst="rect">
              <a:avLst/>
            </a:prstGeom>
          </p:spPr>
          <p:txBody>
            <a:bodyPr wrap="square">
              <a:spAutoFit/>
            </a:bodyPr>
            <a:lstStyle/>
            <a:p>
              <a:r>
                <a:rPr lang="en-US" sz="600" i="1" dirty="0">
                  <a:solidFill>
                    <a:srgbClr val="1779BA"/>
                  </a:solidFill>
                  <a:latin typeface="Source Sans Pro" panose="020B0503030403020204" pitchFamily="34" charset="0"/>
                  <a:hlinkClick r:id="rId6"/>
                </a:rPr>
                <a:t>"Sao Tome Planning"</a:t>
              </a:r>
              <a:r>
                <a:rPr lang="en-US" sz="600" i="1" dirty="0">
                  <a:solidFill>
                    <a:srgbClr val="0A0A0A"/>
                  </a:solidFill>
                  <a:latin typeface="Source Sans Pro" panose="020B0503030403020204" pitchFamily="34" charset="0"/>
                </a:rPr>
                <a:t> by </a:t>
              </a:r>
              <a:r>
                <a:rPr lang="en-US" sz="600" i="1" dirty="0">
                  <a:solidFill>
                    <a:srgbClr val="1779BA"/>
                  </a:solidFill>
                  <a:latin typeface="Source Sans Pro" panose="020B0503030403020204" pitchFamily="34" charset="0"/>
                  <a:hlinkClick r:id="rId7"/>
                </a:rPr>
                <a:t>Wwing49</a:t>
              </a:r>
              <a:r>
                <a:rPr lang="en-US" sz="600" i="1" dirty="0">
                  <a:solidFill>
                    <a:srgbClr val="0A0A0A"/>
                  </a:solidFill>
                  <a:latin typeface="Source Sans Pro" panose="020B0503030403020204" pitchFamily="34" charset="0"/>
                </a:rPr>
                <a:t> is licensed under </a:t>
              </a:r>
              <a:r>
                <a:rPr lang="en-US" sz="600" i="1" cap="all" dirty="0">
                  <a:solidFill>
                    <a:srgbClr val="1779BA"/>
                  </a:solidFill>
                  <a:latin typeface="Source Sans Pro" panose="020B0503030403020204" pitchFamily="34" charset="0"/>
                  <a:hlinkClick r:id="rId8"/>
                </a:rPr>
                <a:t>CC BY-NC 2.0 </a:t>
              </a:r>
              <a:endParaRPr lang="en-US" sz="600" dirty="0"/>
            </a:p>
          </p:txBody>
        </p:sp>
      </p:grpSp>
      <p:sp>
        <p:nvSpPr>
          <p:cNvPr id="5" name="TextBox 4">
            <a:extLst>
              <a:ext uri="{FF2B5EF4-FFF2-40B4-BE49-F238E27FC236}">
                <a16:creationId xmlns:a16="http://schemas.microsoft.com/office/drawing/2014/main" id="{B6DF1316-EF75-4937-A930-780CA4640B0E}"/>
              </a:ext>
            </a:extLst>
          </p:cNvPr>
          <p:cNvSpPr txBox="1"/>
          <p:nvPr/>
        </p:nvSpPr>
        <p:spPr>
          <a:xfrm>
            <a:off x="5501829" y="2291326"/>
            <a:ext cx="2585266" cy="565899"/>
          </a:xfrm>
          <a:prstGeom prst="rect">
            <a:avLst/>
          </a:prstGeom>
          <a:solidFill>
            <a:srgbClr val="E27500"/>
          </a:solidFill>
        </p:spPr>
        <p:txBody>
          <a:bodyPr wrap="square" rtlCol="0">
            <a:spAutoFit/>
          </a:bodyPr>
          <a:lstStyle/>
          <a:p>
            <a:pPr algn="ctr"/>
            <a:r>
              <a:rPr lang="en-US" sz="2400" dirty="0">
                <a:solidFill>
                  <a:schemeClr val="bg1"/>
                </a:solidFill>
              </a:rPr>
              <a:t>ADVISOR</a:t>
            </a:r>
          </a:p>
        </p:txBody>
      </p:sp>
      <p:sp>
        <p:nvSpPr>
          <p:cNvPr id="11" name="TextBox 10">
            <a:extLst>
              <a:ext uri="{FF2B5EF4-FFF2-40B4-BE49-F238E27FC236}">
                <a16:creationId xmlns:a16="http://schemas.microsoft.com/office/drawing/2014/main" id="{FCA792C3-377B-48D8-87BA-150159E12204}"/>
              </a:ext>
            </a:extLst>
          </p:cNvPr>
          <p:cNvSpPr txBox="1"/>
          <p:nvPr/>
        </p:nvSpPr>
        <p:spPr>
          <a:xfrm>
            <a:off x="5501829" y="1725427"/>
            <a:ext cx="2585266" cy="565899"/>
          </a:xfrm>
          <a:prstGeom prst="rect">
            <a:avLst/>
          </a:prstGeom>
          <a:solidFill>
            <a:srgbClr val="004875"/>
          </a:solidFill>
        </p:spPr>
        <p:txBody>
          <a:bodyPr wrap="square" rtlCol="0">
            <a:spAutoFit/>
          </a:bodyPr>
          <a:lstStyle/>
          <a:p>
            <a:pPr algn="ctr"/>
            <a:r>
              <a:rPr lang="en-US" sz="2400" dirty="0">
                <a:solidFill>
                  <a:schemeClr val="bg1"/>
                </a:solidFill>
              </a:rPr>
              <a:t>CONSULTANT</a:t>
            </a:r>
          </a:p>
        </p:txBody>
      </p:sp>
      <p:pic>
        <p:nvPicPr>
          <p:cNvPr id="18" name="Graphic 17" descr="Thumbs up sign">
            <a:extLst>
              <a:ext uri="{FF2B5EF4-FFF2-40B4-BE49-F238E27FC236}">
                <a16:creationId xmlns:a16="http://schemas.microsoft.com/office/drawing/2014/main" id="{A8738748-F779-42B1-BA78-D96C099260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92502" y="3997042"/>
            <a:ext cx="2062578" cy="2062578"/>
          </a:xfrm>
          <a:prstGeom prst="rect">
            <a:avLst/>
          </a:prstGeom>
        </p:spPr>
      </p:pic>
      <p:pic>
        <p:nvPicPr>
          <p:cNvPr id="13" name="Picture 12">
            <a:extLst>
              <a:ext uri="{FF2B5EF4-FFF2-40B4-BE49-F238E27FC236}">
                <a16:creationId xmlns:a16="http://schemas.microsoft.com/office/drawing/2014/main" id="{BFB3704D-E361-4DF1-93D1-4B0F573A661A}"/>
              </a:ext>
            </a:extLst>
          </p:cNvPr>
          <p:cNvPicPr>
            <a:picLocks noChangeAspect="1"/>
          </p:cNvPicPr>
          <p:nvPr/>
        </p:nvPicPr>
        <p:blipFill>
          <a:blip r:embed="rId11"/>
          <a:stretch>
            <a:fillRect/>
          </a:stretch>
        </p:blipFill>
        <p:spPr>
          <a:xfrm>
            <a:off x="5079585" y="3498822"/>
            <a:ext cx="3435765" cy="2291629"/>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D082E45D-6D64-4DE5-A4B9-FC2EE945056E}"/>
              </a:ext>
            </a:extLst>
          </p:cNvPr>
          <p:cNvSpPr/>
          <p:nvPr/>
        </p:nvSpPr>
        <p:spPr>
          <a:xfrm>
            <a:off x="5897414" y="4218976"/>
            <a:ext cx="1610955" cy="837473"/>
          </a:xfrm>
          <a:prstGeom prst="rect">
            <a:avLst/>
          </a:prstGeom>
        </p:spPr>
        <p:txBody>
          <a:bodyPr wrap="none">
            <a:spAutoFit/>
            <a:scene3d>
              <a:camera prst="perspectiveContrastingLeftFacing"/>
              <a:lightRig rig="threePt" dir="t"/>
            </a:scene3d>
          </a:bodyPr>
          <a:lstStyle/>
          <a:p>
            <a:pPr algn="ctr">
              <a:lnSpc>
                <a:spcPct val="150000"/>
              </a:lnSpc>
            </a:pPr>
            <a:r>
              <a:rPr lang="en-US" sz="3600" b="1" dirty="0"/>
              <a:t>dreams</a:t>
            </a:r>
          </a:p>
        </p:txBody>
      </p:sp>
      <p:sp>
        <p:nvSpPr>
          <p:cNvPr id="19" name="Rectangle 18">
            <a:extLst>
              <a:ext uri="{FF2B5EF4-FFF2-40B4-BE49-F238E27FC236}">
                <a16:creationId xmlns:a16="http://schemas.microsoft.com/office/drawing/2014/main" id="{0B760F05-E6DA-4042-BFEA-9AFF82BED66A}"/>
              </a:ext>
            </a:extLst>
          </p:cNvPr>
          <p:cNvSpPr/>
          <p:nvPr/>
        </p:nvSpPr>
        <p:spPr>
          <a:xfrm>
            <a:off x="5135026" y="4963310"/>
            <a:ext cx="1088503" cy="589072"/>
          </a:xfrm>
          <a:prstGeom prst="rect">
            <a:avLst/>
          </a:prstGeom>
        </p:spPr>
        <p:txBody>
          <a:bodyPr wrap="none">
            <a:spAutoFit/>
            <a:scene3d>
              <a:camera prst="perspectiveContrastingLeftFacing"/>
              <a:lightRig rig="threePt" dir="t"/>
            </a:scene3d>
          </a:bodyPr>
          <a:lstStyle/>
          <a:p>
            <a:pPr algn="ctr">
              <a:lnSpc>
                <a:spcPct val="150000"/>
              </a:lnSpc>
            </a:pPr>
            <a:r>
              <a:rPr lang="en-US" sz="2400" b="1" dirty="0"/>
              <a:t>desires</a:t>
            </a:r>
          </a:p>
        </p:txBody>
      </p:sp>
      <p:sp>
        <p:nvSpPr>
          <p:cNvPr id="20" name="Rectangle 19">
            <a:extLst>
              <a:ext uri="{FF2B5EF4-FFF2-40B4-BE49-F238E27FC236}">
                <a16:creationId xmlns:a16="http://schemas.microsoft.com/office/drawing/2014/main" id="{03C05EB8-7D55-4B82-B4CD-A4303E96054B}"/>
              </a:ext>
            </a:extLst>
          </p:cNvPr>
          <p:cNvSpPr/>
          <p:nvPr/>
        </p:nvSpPr>
        <p:spPr>
          <a:xfrm>
            <a:off x="6928441" y="3764322"/>
            <a:ext cx="1527534" cy="589072"/>
          </a:xfrm>
          <a:prstGeom prst="rect">
            <a:avLst/>
          </a:prstGeom>
        </p:spPr>
        <p:txBody>
          <a:bodyPr wrap="square">
            <a:spAutoFit/>
            <a:scene3d>
              <a:camera prst="perspectiveContrastingLeftFacing"/>
              <a:lightRig rig="threePt" dir="t"/>
            </a:scene3d>
          </a:bodyPr>
          <a:lstStyle/>
          <a:p>
            <a:pPr algn="ctr">
              <a:lnSpc>
                <a:spcPct val="150000"/>
              </a:lnSpc>
            </a:pPr>
            <a:r>
              <a:rPr lang="en-US" sz="2400" b="1" dirty="0"/>
              <a:t>ambitions</a:t>
            </a:r>
          </a:p>
        </p:txBody>
      </p:sp>
      <p:sp>
        <p:nvSpPr>
          <p:cNvPr id="21" name="Rectangle 20">
            <a:extLst>
              <a:ext uri="{FF2B5EF4-FFF2-40B4-BE49-F238E27FC236}">
                <a16:creationId xmlns:a16="http://schemas.microsoft.com/office/drawing/2014/main" id="{194FA4BC-1682-4EC2-B85B-08B3BFE76804}"/>
              </a:ext>
            </a:extLst>
          </p:cNvPr>
          <p:cNvSpPr/>
          <p:nvPr/>
        </p:nvSpPr>
        <p:spPr>
          <a:xfrm>
            <a:off x="5432430" y="3686513"/>
            <a:ext cx="958917" cy="589072"/>
          </a:xfrm>
          <a:prstGeom prst="rect">
            <a:avLst/>
          </a:prstGeom>
        </p:spPr>
        <p:txBody>
          <a:bodyPr wrap="none">
            <a:spAutoFit/>
            <a:scene3d>
              <a:camera prst="perspectiveContrastingLeftFacing"/>
              <a:lightRig rig="threePt" dir="t"/>
            </a:scene3d>
          </a:bodyPr>
          <a:lstStyle/>
          <a:p>
            <a:pPr algn="ctr">
              <a:lnSpc>
                <a:spcPct val="150000"/>
              </a:lnSpc>
            </a:pPr>
            <a:r>
              <a:rPr lang="en-US" sz="2400" b="1" dirty="0"/>
              <a:t>hopes</a:t>
            </a:r>
          </a:p>
        </p:txBody>
      </p:sp>
      <p:sp>
        <p:nvSpPr>
          <p:cNvPr id="22" name="Rectangle 21">
            <a:extLst>
              <a:ext uri="{FF2B5EF4-FFF2-40B4-BE49-F238E27FC236}">
                <a16:creationId xmlns:a16="http://schemas.microsoft.com/office/drawing/2014/main" id="{20825B70-B91E-4BC2-A301-69B1FC0E8E65}"/>
              </a:ext>
            </a:extLst>
          </p:cNvPr>
          <p:cNvSpPr/>
          <p:nvPr/>
        </p:nvSpPr>
        <p:spPr>
          <a:xfrm>
            <a:off x="7007675" y="4917121"/>
            <a:ext cx="1056700" cy="589072"/>
          </a:xfrm>
          <a:prstGeom prst="rect">
            <a:avLst/>
          </a:prstGeom>
        </p:spPr>
        <p:txBody>
          <a:bodyPr wrap="none">
            <a:spAutoFit/>
            <a:scene3d>
              <a:camera prst="perspectiveContrastingLeftFacing"/>
              <a:lightRig rig="threePt" dir="t"/>
            </a:scene3d>
          </a:bodyPr>
          <a:lstStyle/>
          <a:p>
            <a:pPr algn="ctr">
              <a:lnSpc>
                <a:spcPct val="150000"/>
              </a:lnSpc>
            </a:pPr>
            <a:r>
              <a:rPr lang="en-US" sz="2400" b="1" dirty="0"/>
              <a:t>wishes</a:t>
            </a:r>
          </a:p>
        </p:txBody>
      </p:sp>
      <p:pic>
        <p:nvPicPr>
          <p:cNvPr id="2" name="Recorded Sound">
            <a:hlinkClick r:id="" action="ppaction://media"/>
            <a:extLst>
              <a:ext uri="{FF2B5EF4-FFF2-40B4-BE49-F238E27FC236}">
                <a16:creationId xmlns:a16="http://schemas.microsoft.com/office/drawing/2014/main" id="{ADDCEE92-B314-471F-8676-C1DC0C8519C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40096" y="4332912"/>
            <a:ext cx="609600" cy="609600"/>
          </a:xfrm>
          <a:prstGeom prst="rect">
            <a:avLst/>
          </a:prstGeom>
        </p:spPr>
      </p:pic>
    </p:spTree>
    <p:extLst>
      <p:ext uri="{BB962C8B-B14F-4D97-AF65-F5344CB8AC3E}">
        <p14:creationId xmlns:p14="http://schemas.microsoft.com/office/powerpoint/2010/main" val="6661491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4236" fill="hold"/>
                                        <p:tgtEl>
                                          <p:spTgt spid="2"/>
                                        </p:tgtEl>
                                      </p:cBhvr>
                                    </p:cmd>
                                  </p:childTnLst>
                                </p:cTn>
                              </p:par>
                              <p:par>
                                <p:cTn id="12" presetID="2" presetClass="entr" presetSubtype="2" fill="hold" grpId="0" nodeType="withEffect">
                                  <p:stCondLst>
                                    <p:cond delay="800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90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16" presetClass="entr" presetSubtype="21" fill="hold" nodeType="withEffect">
                                  <p:stCondLst>
                                    <p:cond delay="1600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0" presetClass="entr" presetSubtype="0" fill="hold" nodeType="withEffect">
                                  <p:stCondLst>
                                    <p:cond delay="240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255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270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285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300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315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5" grpId="0" animBg="1"/>
      <p:bldP spid="11" grpId="0" animBg="1"/>
      <p:bldP spid="17"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3447"/>
            <a:ext cx="9144000" cy="849854"/>
          </a:xfrm>
        </p:spPr>
        <p:txBody>
          <a:bodyPr/>
          <a:lstStyle/>
          <a:p>
            <a:r>
              <a:rPr lang="en-US"/>
              <a:t>Confirmation of Agreement</a:t>
            </a:r>
            <a:endParaRPr lang="en-US" dirty="0"/>
          </a:p>
        </p:txBody>
      </p:sp>
      <p:sp>
        <p:nvSpPr>
          <p:cNvPr id="4" name="Slide Number Placeholder 3"/>
          <p:cNvSpPr>
            <a:spLocks noGrp="1"/>
          </p:cNvSpPr>
          <p:nvPr>
            <p:ph type="sldNum" sz="quarter" idx="10"/>
          </p:nvPr>
        </p:nvSpPr>
        <p:spPr>
          <a:xfrm>
            <a:off x="6457950" y="6356350"/>
            <a:ext cx="2057400" cy="365125"/>
          </a:xfrm>
        </p:spPr>
        <p:txBody>
          <a:bodyPr/>
          <a:lstStyle/>
          <a:p>
            <a:fld id="{C1640D55-031C-4AD9-A16C-4EFA2F922910}" type="slidenum">
              <a:rPr lang="en-US" smtClean="0"/>
              <a:pPr/>
              <a:t>11</a:t>
            </a:fld>
            <a:endParaRPr lang="en-US" dirty="0"/>
          </a:p>
        </p:txBody>
      </p:sp>
      <p:sp>
        <p:nvSpPr>
          <p:cNvPr id="11" name="TextBox 10">
            <a:extLst>
              <a:ext uri="{FF2B5EF4-FFF2-40B4-BE49-F238E27FC236}">
                <a16:creationId xmlns:a16="http://schemas.microsoft.com/office/drawing/2014/main" id="{76614EE2-ACDC-4575-83E4-FC314479AF66}"/>
              </a:ext>
            </a:extLst>
          </p:cNvPr>
          <p:cNvSpPr txBox="1"/>
          <p:nvPr/>
        </p:nvSpPr>
        <p:spPr>
          <a:xfrm>
            <a:off x="4821383" y="1269511"/>
            <a:ext cx="3856852" cy="1697068"/>
          </a:xfrm>
          <a:prstGeom prst="rect">
            <a:avLst/>
          </a:prstGeom>
          <a:noFill/>
        </p:spPr>
        <p:txBody>
          <a:bodyPr wrap="square" rtlCol="0">
            <a:spAutoFit/>
          </a:bodyPr>
          <a:lstStyle/>
          <a:p>
            <a:pPr algn="ctr">
              <a:lnSpc>
                <a:spcPct val="150000"/>
              </a:lnSpc>
            </a:pPr>
            <a:r>
              <a:rPr lang="en-US" sz="2400" b="1" dirty="0">
                <a:solidFill>
                  <a:srgbClr val="004875"/>
                </a:solidFill>
              </a:rPr>
              <a:t>Services </a:t>
            </a:r>
          </a:p>
          <a:p>
            <a:pPr algn="ctr">
              <a:lnSpc>
                <a:spcPct val="150000"/>
              </a:lnSpc>
            </a:pPr>
            <a:r>
              <a:rPr lang="en-US" sz="2400" b="1" dirty="0">
                <a:solidFill>
                  <a:srgbClr val="007630"/>
                </a:solidFill>
              </a:rPr>
              <a:t>Supports </a:t>
            </a:r>
          </a:p>
          <a:p>
            <a:pPr algn="ctr">
              <a:lnSpc>
                <a:spcPct val="150000"/>
              </a:lnSpc>
            </a:pPr>
            <a:r>
              <a:rPr lang="en-US" sz="2400" b="1" dirty="0">
                <a:solidFill>
                  <a:srgbClr val="004875"/>
                </a:solidFill>
              </a:rPr>
              <a:t>    Qualified Service Providers</a:t>
            </a:r>
          </a:p>
        </p:txBody>
      </p:sp>
      <p:pic>
        <p:nvPicPr>
          <p:cNvPr id="5" name="Picture 4">
            <a:extLst>
              <a:ext uri="{FF2B5EF4-FFF2-40B4-BE49-F238E27FC236}">
                <a16:creationId xmlns:a16="http://schemas.microsoft.com/office/drawing/2014/main" id="{C02BE27E-992B-494F-9E1C-FA97C8958700}"/>
              </a:ext>
            </a:extLst>
          </p:cNvPr>
          <p:cNvPicPr>
            <a:picLocks noChangeAspect="1"/>
          </p:cNvPicPr>
          <p:nvPr/>
        </p:nvPicPr>
        <p:blipFill>
          <a:blip r:embed="rId5"/>
          <a:stretch>
            <a:fillRect/>
          </a:stretch>
        </p:blipFill>
        <p:spPr>
          <a:xfrm>
            <a:off x="902525" y="1328886"/>
            <a:ext cx="3420094" cy="2279299"/>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3050F93E-4A3C-4483-99D9-D3DDB1163159}"/>
              </a:ext>
            </a:extLst>
          </p:cNvPr>
          <p:cNvGrpSpPr/>
          <p:nvPr/>
        </p:nvGrpSpPr>
        <p:grpSpPr>
          <a:xfrm>
            <a:off x="4856822" y="2931021"/>
            <a:ext cx="3202255" cy="3202255"/>
            <a:chOff x="4856822" y="2847896"/>
            <a:chExt cx="3202255" cy="3202255"/>
          </a:xfrm>
        </p:grpSpPr>
        <p:grpSp>
          <p:nvGrpSpPr>
            <p:cNvPr id="14" name="Group 13">
              <a:extLst>
                <a:ext uri="{FF2B5EF4-FFF2-40B4-BE49-F238E27FC236}">
                  <a16:creationId xmlns:a16="http://schemas.microsoft.com/office/drawing/2014/main" id="{70C0D97D-7B5C-4E30-A166-B50ADF445A03}"/>
                </a:ext>
              </a:extLst>
            </p:cNvPr>
            <p:cNvGrpSpPr/>
            <p:nvPr/>
          </p:nvGrpSpPr>
          <p:grpSpPr>
            <a:xfrm>
              <a:off x="4856822" y="2847896"/>
              <a:ext cx="3202255" cy="3202255"/>
              <a:chOff x="4856822" y="2895397"/>
              <a:chExt cx="3202255" cy="3202255"/>
            </a:xfrm>
          </p:grpSpPr>
          <p:grpSp>
            <p:nvGrpSpPr>
              <p:cNvPr id="13" name="Group 12">
                <a:extLst>
                  <a:ext uri="{FF2B5EF4-FFF2-40B4-BE49-F238E27FC236}">
                    <a16:creationId xmlns:a16="http://schemas.microsoft.com/office/drawing/2014/main" id="{3902E316-B454-43B2-B21F-63E08EC1B49C}"/>
                  </a:ext>
                </a:extLst>
              </p:cNvPr>
              <p:cNvGrpSpPr/>
              <p:nvPr/>
            </p:nvGrpSpPr>
            <p:grpSpPr>
              <a:xfrm>
                <a:off x="4856822" y="2895397"/>
                <a:ext cx="3202255" cy="3202255"/>
                <a:chOff x="4856822" y="2895397"/>
                <a:chExt cx="3202255" cy="3202255"/>
              </a:xfrm>
            </p:grpSpPr>
            <p:sp>
              <p:nvSpPr>
                <p:cNvPr id="43" name="TextBox 42">
                  <a:extLst>
                    <a:ext uri="{FF2B5EF4-FFF2-40B4-BE49-F238E27FC236}">
                      <a16:creationId xmlns:a16="http://schemas.microsoft.com/office/drawing/2014/main" id="{398C5C3A-1B04-4E61-866A-23CAACAFF704}"/>
                    </a:ext>
                  </a:extLst>
                </p:cNvPr>
                <p:cNvSpPr txBox="1"/>
                <p:nvPr/>
              </p:nvSpPr>
              <p:spPr>
                <a:xfrm>
                  <a:off x="5358657" y="5425438"/>
                  <a:ext cx="590473" cy="278602"/>
                </a:xfrm>
                <a:prstGeom prst="rect">
                  <a:avLst/>
                </a:prstGeom>
                <a:noFill/>
              </p:spPr>
              <p:txBody>
                <a:bodyPr wrap="square" rtlCol="0">
                  <a:spAutoFit/>
                </a:bodyPr>
                <a:lstStyle/>
                <a:p>
                  <a:pPr algn="ctr">
                    <a:lnSpc>
                      <a:spcPct val="150000"/>
                    </a:lnSpc>
                  </a:pPr>
                  <a:r>
                    <a:rPr lang="en-US" sz="850" b="1" dirty="0">
                      <a:solidFill>
                        <a:srgbClr val="004875"/>
                      </a:solidFill>
                    </a:rPr>
                    <a:t>Friend</a:t>
                  </a:r>
                </a:p>
              </p:txBody>
            </p:sp>
            <p:grpSp>
              <p:nvGrpSpPr>
                <p:cNvPr id="10" name="Group 9">
                  <a:extLst>
                    <a:ext uri="{FF2B5EF4-FFF2-40B4-BE49-F238E27FC236}">
                      <a16:creationId xmlns:a16="http://schemas.microsoft.com/office/drawing/2014/main" id="{E4741DF5-9C0C-4879-9A06-CA64F03508E9}"/>
                    </a:ext>
                  </a:extLst>
                </p:cNvPr>
                <p:cNvGrpSpPr/>
                <p:nvPr/>
              </p:nvGrpSpPr>
              <p:grpSpPr>
                <a:xfrm>
                  <a:off x="4856822" y="2895397"/>
                  <a:ext cx="3202255" cy="3202255"/>
                  <a:chOff x="4856822" y="3025954"/>
                  <a:chExt cx="3202255" cy="3202255"/>
                </a:xfrm>
              </p:grpSpPr>
              <p:grpSp>
                <p:nvGrpSpPr>
                  <p:cNvPr id="9" name="Group 8">
                    <a:extLst>
                      <a:ext uri="{FF2B5EF4-FFF2-40B4-BE49-F238E27FC236}">
                        <a16:creationId xmlns:a16="http://schemas.microsoft.com/office/drawing/2014/main" id="{2EA75E8E-BEB0-4C87-B58C-401335F9CBD3}"/>
                      </a:ext>
                    </a:extLst>
                  </p:cNvPr>
                  <p:cNvGrpSpPr/>
                  <p:nvPr/>
                </p:nvGrpSpPr>
                <p:grpSpPr>
                  <a:xfrm>
                    <a:off x="4856822" y="3025954"/>
                    <a:ext cx="3202255" cy="3202255"/>
                    <a:chOff x="4856822" y="3025954"/>
                    <a:chExt cx="3202255" cy="3202255"/>
                  </a:xfrm>
                </p:grpSpPr>
                <p:grpSp>
                  <p:nvGrpSpPr>
                    <p:cNvPr id="8" name="Group 7">
                      <a:extLst>
                        <a:ext uri="{FF2B5EF4-FFF2-40B4-BE49-F238E27FC236}">
                          <a16:creationId xmlns:a16="http://schemas.microsoft.com/office/drawing/2014/main" id="{8618C4DA-2381-4927-AB15-0DD34A4AD63A}"/>
                        </a:ext>
                      </a:extLst>
                    </p:cNvPr>
                    <p:cNvGrpSpPr/>
                    <p:nvPr/>
                  </p:nvGrpSpPr>
                  <p:grpSpPr>
                    <a:xfrm>
                      <a:off x="4856822" y="3025954"/>
                      <a:ext cx="3202255" cy="3202255"/>
                      <a:chOff x="4856822" y="3025954"/>
                      <a:chExt cx="3202255" cy="3202255"/>
                    </a:xfrm>
                  </p:grpSpPr>
                  <p:pic>
                    <p:nvPicPr>
                      <p:cNvPr id="7" name="Graphic 6" descr="Connections">
                        <a:extLst>
                          <a:ext uri="{FF2B5EF4-FFF2-40B4-BE49-F238E27FC236}">
                            <a16:creationId xmlns:a16="http://schemas.microsoft.com/office/drawing/2014/main" id="{42A3EE6F-5424-4FCC-8610-644B88CF40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56822" y="3025954"/>
                        <a:ext cx="3202255" cy="3202255"/>
                      </a:xfrm>
                      <a:prstGeom prst="rect">
                        <a:avLst/>
                      </a:prstGeom>
                    </p:spPr>
                  </p:pic>
                  <p:sp>
                    <p:nvSpPr>
                      <p:cNvPr id="39" name="TextBox 38">
                        <a:extLst>
                          <a:ext uri="{FF2B5EF4-FFF2-40B4-BE49-F238E27FC236}">
                            <a16:creationId xmlns:a16="http://schemas.microsoft.com/office/drawing/2014/main" id="{5682C050-4C95-4AAB-BBD8-6CA476A4EC11}"/>
                          </a:ext>
                        </a:extLst>
                      </p:cNvPr>
                      <p:cNvSpPr txBox="1"/>
                      <p:nvPr/>
                    </p:nvSpPr>
                    <p:spPr>
                      <a:xfrm>
                        <a:off x="6123044" y="5055758"/>
                        <a:ext cx="930898" cy="278602"/>
                      </a:xfrm>
                      <a:prstGeom prst="rect">
                        <a:avLst/>
                      </a:prstGeom>
                      <a:noFill/>
                    </p:spPr>
                    <p:txBody>
                      <a:bodyPr wrap="square" rtlCol="0">
                        <a:spAutoFit/>
                      </a:bodyPr>
                      <a:lstStyle/>
                      <a:p>
                        <a:pPr algn="ctr">
                          <a:lnSpc>
                            <a:spcPct val="150000"/>
                          </a:lnSpc>
                        </a:pPr>
                        <a:r>
                          <a:rPr lang="en-US" sz="900" b="1" dirty="0">
                            <a:solidFill>
                              <a:srgbClr val="004875"/>
                            </a:solidFill>
                          </a:rPr>
                          <a:t>Participant</a:t>
                        </a:r>
                      </a:p>
                    </p:txBody>
                  </p:sp>
                </p:grpSp>
                <p:sp>
                  <p:nvSpPr>
                    <p:cNvPr id="41" name="TextBox 40">
                      <a:extLst>
                        <a:ext uri="{FF2B5EF4-FFF2-40B4-BE49-F238E27FC236}">
                          <a16:creationId xmlns:a16="http://schemas.microsoft.com/office/drawing/2014/main" id="{690D79F4-7B73-444F-9991-A54D2CB8E125}"/>
                        </a:ext>
                      </a:extLst>
                    </p:cNvPr>
                    <p:cNvSpPr txBox="1"/>
                    <p:nvPr/>
                  </p:nvSpPr>
                  <p:spPr>
                    <a:xfrm>
                      <a:off x="5176553" y="4444420"/>
                      <a:ext cx="594854" cy="278602"/>
                    </a:xfrm>
                    <a:prstGeom prst="rect">
                      <a:avLst/>
                    </a:prstGeom>
                    <a:noFill/>
                  </p:spPr>
                  <p:txBody>
                    <a:bodyPr wrap="square" rtlCol="0">
                      <a:spAutoFit/>
                    </a:bodyPr>
                    <a:lstStyle/>
                    <a:p>
                      <a:pPr algn="ctr">
                        <a:lnSpc>
                          <a:spcPct val="150000"/>
                        </a:lnSpc>
                      </a:pPr>
                      <a:r>
                        <a:rPr lang="en-US" sz="900" b="1" dirty="0">
                          <a:solidFill>
                            <a:srgbClr val="004875"/>
                          </a:solidFill>
                        </a:rPr>
                        <a:t>Provider</a:t>
                      </a:r>
                    </a:p>
                  </p:txBody>
                </p:sp>
              </p:grpSp>
              <p:sp>
                <p:nvSpPr>
                  <p:cNvPr id="44" name="TextBox 43">
                    <a:extLst>
                      <a:ext uri="{FF2B5EF4-FFF2-40B4-BE49-F238E27FC236}">
                        <a16:creationId xmlns:a16="http://schemas.microsoft.com/office/drawing/2014/main" id="{917B4CA5-46CF-40F7-9ABB-C0D03BB3AB5B}"/>
                      </a:ext>
                    </a:extLst>
                  </p:cNvPr>
                  <p:cNvSpPr txBox="1"/>
                  <p:nvPr/>
                </p:nvSpPr>
                <p:spPr>
                  <a:xfrm>
                    <a:off x="6043876" y="3569363"/>
                    <a:ext cx="556492" cy="257956"/>
                  </a:xfrm>
                  <a:prstGeom prst="rect">
                    <a:avLst/>
                  </a:prstGeom>
                  <a:noFill/>
                </p:spPr>
                <p:txBody>
                  <a:bodyPr wrap="square" rtlCol="0">
                    <a:spAutoFit/>
                  </a:bodyPr>
                  <a:lstStyle/>
                  <a:p>
                    <a:pPr algn="ctr">
                      <a:lnSpc>
                        <a:spcPct val="150000"/>
                      </a:lnSpc>
                    </a:pPr>
                    <a:r>
                      <a:rPr lang="en-US" sz="800" b="1" dirty="0">
                        <a:solidFill>
                          <a:srgbClr val="004875"/>
                        </a:solidFill>
                      </a:rPr>
                      <a:t>Family</a:t>
                    </a:r>
                  </a:p>
                </p:txBody>
              </p:sp>
            </p:grpSp>
          </p:grpSp>
          <p:sp>
            <p:nvSpPr>
              <p:cNvPr id="45" name="TextBox 44">
                <a:extLst>
                  <a:ext uri="{FF2B5EF4-FFF2-40B4-BE49-F238E27FC236}">
                    <a16:creationId xmlns:a16="http://schemas.microsoft.com/office/drawing/2014/main" id="{65C8FB10-F9E3-4E41-8333-252ACA82B7A1}"/>
                  </a:ext>
                </a:extLst>
              </p:cNvPr>
              <p:cNvSpPr txBox="1"/>
              <p:nvPr/>
            </p:nvSpPr>
            <p:spPr>
              <a:xfrm>
                <a:off x="6953300" y="3578027"/>
                <a:ext cx="693469" cy="257956"/>
              </a:xfrm>
              <a:prstGeom prst="rect">
                <a:avLst/>
              </a:prstGeom>
              <a:noFill/>
            </p:spPr>
            <p:txBody>
              <a:bodyPr wrap="square" rtlCol="0">
                <a:spAutoFit/>
              </a:bodyPr>
              <a:lstStyle/>
              <a:p>
                <a:pPr algn="ctr">
                  <a:lnSpc>
                    <a:spcPct val="150000"/>
                  </a:lnSpc>
                </a:pPr>
                <a:r>
                  <a:rPr lang="en-US" sz="800" b="1" dirty="0">
                    <a:solidFill>
                      <a:srgbClr val="004875"/>
                    </a:solidFill>
                  </a:rPr>
                  <a:t>Caregiver</a:t>
                </a:r>
              </a:p>
            </p:txBody>
          </p:sp>
        </p:grpSp>
        <p:sp>
          <p:nvSpPr>
            <p:cNvPr id="46" name="TextBox 45">
              <a:extLst>
                <a:ext uri="{FF2B5EF4-FFF2-40B4-BE49-F238E27FC236}">
                  <a16:creationId xmlns:a16="http://schemas.microsoft.com/office/drawing/2014/main" id="{D789CFE4-DDB9-4C8F-8EBA-87941C91F0E2}"/>
                </a:ext>
              </a:extLst>
            </p:cNvPr>
            <p:cNvSpPr txBox="1"/>
            <p:nvPr/>
          </p:nvSpPr>
          <p:spPr>
            <a:xfrm>
              <a:off x="7325592" y="4333472"/>
              <a:ext cx="594854" cy="278602"/>
            </a:xfrm>
            <a:prstGeom prst="rect">
              <a:avLst/>
            </a:prstGeom>
            <a:noFill/>
          </p:spPr>
          <p:txBody>
            <a:bodyPr wrap="square" rtlCol="0">
              <a:spAutoFit/>
            </a:bodyPr>
            <a:lstStyle/>
            <a:p>
              <a:pPr algn="ctr">
                <a:lnSpc>
                  <a:spcPct val="150000"/>
                </a:lnSpc>
              </a:pPr>
              <a:r>
                <a:rPr lang="en-US" sz="900" b="1" dirty="0">
                  <a:solidFill>
                    <a:srgbClr val="004875"/>
                  </a:solidFill>
                </a:rPr>
                <a:t>Other</a:t>
              </a:r>
            </a:p>
          </p:txBody>
        </p:sp>
      </p:grpSp>
      <p:grpSp>
        <p:nvGrpSpPr>
          <p:cNvPr id="52" name="Group 51">
            <a:extLst>
              <a:ext uri="{FF2B5EF4-FFF2-40B4-BE49-F238E27FC236}">
                <a16:creationId xmlns:a16="http://schemas.microsoft.com/office/drawing/2014/main" id="{712C2016-C38B-4286-BF0C-FBED16DE5A96}"/>
              </a:ext>
            </a:extLst>
          </p:cNvPr>
          <p:cNvGrpSpPr/>
          <p:nvPr/>
        </p:nvGrpSpPr>
        <p:grpSpPr>
          <a:xfrm>
            <a:off x="1110711" y="4206987"/>
            <a:ext cx="2916881" cy="1949487"/>
            <a:chOff x="1110711" y="4266362"/>
            <a:chExt cx="2916881" cy="1949487"/>
          </a:xfrm>
        </p:grpSpPr>
        <p:pic>
          <p:nvPicPr>
            <p:cNvPr id="47" name="Graphic 46" descr="Boardroom">
              <a:extLst>
                <a:ext uri="{FF2B5EF4-FFF2-40B4-BE49-F238E27FC236}">
                  <a16:creationId xmlns:a16="http://schemas.microsoft.com/office/drawing/2014/main" id="{3ABD87F4-81FA-4A28-A3FA-279688E270F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17905" b="15260"/>
            <a:stretch/>
          </p:blipFill>
          <p:spPr>
            <a:xfrm>
              <a:off x="1110711" y="4266362"/>
              <a:ext cx="2916881" cy="1949487"/>
            </a:xfrm>
            <a:prstGeom prst="rect">
              <a:avLst/>
            </a:prstGeom>
          </p:spPr>
        </p:pic>
        <p:grpSp>
          <p:nvGrpSpPr>
            <p:cNvPr id="51" name="Group 50">
              <a:extLst>
                <a:ext uri="{FF2B5EF4-FFF2-40B4-BE49-F238E27FC236}">
                  <a16:creationId xmlns:a16="http://schemas.microsoft.com/office/drawing/2014/main" id="{88E3AF53-C5A3-4655-9E3B-837CEBA44624}"/>
                </a:ext>
              </a:extLst>
            </p:cNvPr>
            <p:cNvGrpSpPr/>
            <p:nvPr/>
          </p:nvGrpSpPr>
          <p:grpSpPr>
            <a:xfrm>
              <a:off x="2161310" y="4377025"/>
              <a:ext cx="843148" cy="779277"/>
              <a:chOff x="2196935" y="4377025"/>
              <a:chExt cx="843148" cy="779277"/>
            </a:xfrm>
          </p:grpSpPr>
          <p:pic>
            <p:nvPicPr>
              <p:cNvPr id="49" name="Graphic 48" descr="Closed book">
                <a:extLst>
                  <a:ext uri="{FF2B5EF4-FFF2-40B4-BE49-F238E27FC236}">
                    <a16:creationId xmlns:a16="http://schemas.microsoft.com/office/drawing/2014/main" id="{3C742AAB-3708-4B0F-9078-DF2444A562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96935" y="4377025"/>
                <a:ext cx="843148" cy="779277"/>
              </a:xfrm>
              <a:prstGeom prst="rect">
                <a:avLst/>
              </a:prstGeom>
            </p:spPr>
          </p:pic>
          <p:sp>
            <p:nvSpPr>
              <p:cNvPr id="50" name="TextBox 49">
                <a:extLst>
                  <a:ext uri="{FF2B5EF4-FFF2-40B4-BE49-F238E27FC236}">
                    <a16:creationId xmlns:a16="http://schemas.microsoft.com/office/drawing/2014/main" id="{332C6D17-7FCE-4267-9F6B-8D8B8A479821}"/>
                  </a:ext>
                </a:extLst>
              </p:cNvPr>
              <p:cNvSpPr txBox="1"/>
              <p:nvPr/>
            </p:nvSpPr>
            <p:spPr>
              <a:xfrm>
                <a:off x="2464072" y="4600645"/>
                <a:ext cx="397882" cy="369332"/>
              </a:xfrm>
              <a:prstGeom prst="rect">
                <a:avLst/>
              </a:prstGeom>
              <a:solidFill>
                <a:srgbClr val="E27500"/>
              </a:solidFill>
            </p:spPr>
            <p:txBody>
              <a:bodyPr wrap="square" rtlCol="0">
                <a:spAutoFit/>
              </a:bodyPr>
              <a:lstStyle/>
              <a:p>
                <a:pPr algn="ctr"/>
                <a:r>
                  <a:rPr lang="en-US" sz="900" b="1" dirty="0">
                    <a:solidFill>
                      <a:srgbClr val="004875"/>
                    </a:solidFill>
                  </a:rPr>
                  <a:t>The </a:t>
                </a:r>
              </a:p>
              <a:p>
                <a:pPr algn="ctr"/>
                <a:r>
                  <a:rPr lang="en-US" sz="900" b="1" dirty="0">
                    <a:solidFill>
                      <a:srgbClr val="004875"/>
                    </a:solidFill>
                  </a:rPr>
                  <a:t>Plan</a:t>
                </a:r>
              </a:p>
            </p:txBody>
          </p:sp>
        </p:grpSp>
      </p:grpSp>
      <p:pic>
        <p:nvPicPr>
          <p:cNvPr id="12" name="Recorded Sound">
            <a:hlinkClick r:id="" action="ppaction://media"/>
            <a:extLst>
              <a:ext uri="{FF2B5EF4-FFF2-40B4-BE49-F238E27FC236}">
                <a16:creationId xmlns:a16="http://schemas.microsoft.com/office/drawing/2014/main" id="{93458F44-7FF8-4DB8-9469-33906DD8FB4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21070" y="1328886"/>
            <a:ext cx="609600" cy="609600"/>
          </a:xfrm>
          <a:prstGeom prst="rect">
            <a:avLst/>
          </a:prstGeom>
        </p:spPr>
      </p:pic>
    </p:spTree>
    <p:extLst>
      <p:ext uri="{BB962C8B-B14F-4D97-AF65-F5344CB8AC3E}">
        <p14:creationId xmlns:p14="http://schemas.microsoft.com/office/powerpoint/2010/main" val="244373902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3175" fill="hold"/>
                                        <p:tgtEl>
                                          <p:spTgt spid="12"/>
                                        </p:tgtEl>
                                      </p:cBhvr>
                                    </p:cmd>
                                  </p:childTnLst>
                                </p:cTn>
                              </p:par>
                              <p:par>
                                <p:cTn id="13" presetID="2" presetClass="entr" presetSubtype="2" fill="hold" grpId="0" nodeType="withEffect">
                                  <p:stCondLst>
                                    <p:cond delay="8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15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700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3447"/>
            <a:ext cx="9144000" cy="849854"/>
          </a:xfrm>
        </p:spPr>
        <p:txBody>
          <a:bodyPr/>
          <a:lstStyle/>
          <a:p>
            <a:r>
              <a:rPr lang="en-US"/>
              <a:t>Confirmation of Agreement</a:t>
            </a:r>
            <a:endParaRPr lang="en-US" dirty="0"/>
          </a:p>
        </p:txBody>
      </p:sp>
      <p:sp>
        <p:nvSpPr>
          <p:cNvPr id="4" name="Slide Number Placeholder 3"/>
          <p:cNvSpPr>
            <a:spLocks noGrp="1"/>
          </p:cNvSpPr>
          <p:nvPr>
            <p:ph type="sldNum" sz="quarter" idx="10"/>
          </p:nvPr>
        </p:nvSpPr>
        <p:spPr>
          <a:xfrm>
            <a:off x="6457950" y="6356350"/>
            <a:ext cx="2057400" cy="365125"/>
          </a:xfrm>
        </p:spPr>
        <p:txBody>
          <a:bodyPr/>
          <a:lstStyle/>
          <a:p>
            <a:fld id="{C1640D55-031C-4AD9-A16C-4EFA2F922910}" type="slidenum">
              <a:rPr lang="en-US" smtClean="0"/>
              <a:pPr/>
              <a:t>12</a:t>
            </a:fld>
            <a:endParaRPr lang="en-US" dirty="0"/>
          </a:p>
        </p:txBody>
      </p:sp>
      <p:pic>
        <p:nvPicPr>
          <p:cNvPr id="6" name="Graphic 5" descr="Question mark">
            <a:extLst>
              <a:ext uri="{FF2B5EF4-FFF2-40B4-BE49-F238E27FC236}">
                <a16:creationId xmlns:a16="http://schemas.microsoft.com/office/drawing/2014/main" id="{49CCFC05-CED6-448F-841E-178F80A007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3443" y="1560443"/>
            <a:ext cx="3737113" cy="3737113"/>
          </a:xfrm>
          <a:prstGeom prst="rect">
            <a:avLst/>
          </a:prstGeom>
        </p:spPr>
      </p:pic>
      <p:pic>
        <p:nvPicPr>
          <p:cNvPr id="2" name="Recorded Sound">
            <a:hlinkClick r:id="" action="ppaction://media"/>
            <a:extLst>
              <a:ext uri="{FF2B5EF4-FFF2-40B4-BE49-F238E27FC236}">
                <a16:creationId xmlns:a16="http://schemas.microsoft.com/office/drawing/2014/main" id="{3A57A9E4-6F1F-46E3-B32C-67B59A8878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04867" y="1560443"/>
            <a:ext cx="941315" cy="835616"/>
          </a:xfrm>
          <a:prstGeom prst="rect">
            <a:avLst/>
          </a:prstGeom>
        </p:spPr>
      </p:pic>
    </p:spTree>
    <p:extLst>
      <p:ext uri="{BB962C8B-B14F-4D97-AF65-F5344CB8AC3E}">
        <p14:creationId xmlns:p14="http://schemas.microsoft.com/office/powerpoint/2010/main" val="23673205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1640D55-031C-4AD9-A16C-4EFA2F922910}" type="slidenum">
              <a:rPr lang="en-US" smtClean="0"/>
              <a:pPr/>
              <a:t>13</a:t>
            </a:fld>
            <a:endParaRPr lang="en-US" dirty="0"/>
          </a:p>
        </p:txBody>
      </p:sp>
    </p:spTree>
    <p:extLst>
      <p:ext uri="{BB962C8B-B14F-4D97-AF65-F5344CB8AC3E}">
        <p14:creationId xmlns:p14="http://schemas.microsoft.com/office/powerpoint/2010/main" val="38268512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Person-Centered Planning?</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a:t>
            </a:fld>
            <a:endParaRPr lang="en-US" dirty="0"/>
          </a:p>
        </p:txBody>
      </p:sp>
      <p:grpSp>
        <p:nvGrpSpPr>
          <p:cNvPr id="6" name="Group 5">
            <a:extLst>
              <a:ext uri="{FF2B5EF4-FFF2-40B4-BE49-F238E27FC236}">
                <a16:creationId xmlns:a16="http://schemas.microsoft.com/office/drawing/2014/main" id="{94AB9E55-7821-4E76-B6F8-D5EBFF4C6BF2}"/>
              </a:ext>
            </a:extLst>
          </p:cNvPr>
          <p:cNvGrpSpPr/>
          <p:nvPr/>
        </p:nvGrpSpPr>
        <p:grpSpPr>
          <a:xfrm>
            <a:off x="294162" y="1480127"/>
            <a:ext cx="8612332" cy="4064000"/>
            <a:chOff x="294162" y="1480127"/>
            <a:chExt cx="8612332" cy="4064000"/>
          </a:xfrm>
        </p:grpSpPr>
        <p:graphicFrame>
          <p:nvGraphicFramePr>
            <p:cNvPr id="2" name="Diagram 1">
              <a:extLst>
                <a:ext uri="{FF2B5EF4-FFF2-40B4-BE49-F238E27FC236}">
                  <a16:creationId xmlns:a16="http://schemas.microsoft.com/office/drawing/2014/main" id="{7CA8A0D5-3E12-4E32-BB17-956150238573}"/>
                </a:ext>
              </a:extLst>
            </p:cNvPr>
            <p:cNvGraphicFramePr/>
            <p:nvPr>
              <p:extLst>
                <p:ext uri="{D42A27DB-BD31-4B8C-83A1-F6EECF244321}">
                  <p14:modId xmlns:p14="http://schemas.microsoft.com/office/powerpoint/2010/main" val="3234535253"/>
                </p:ext>
              </p:extLst>
            </p:nvPr>
          </p:nvGraphicFramePr>
          <p:xfrm>
            <a:off x="294162" y="1480127"/>
            <a:ext cx="8612332"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Graphic 7" descr="Books">
              <a:extLst>
                <a:ext uri="{FF2B5EF4-FFF2-40B4-BE49-F238E27FC236}">
                  <a16:creationId xmlns:a16="http://schemas.microsoft.com/office/drawing/2014/main" id="{74EAD849-C7C3-466D-A44B-3F66789DDF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01836" y="3696195"/>
              <a:ext cx="540327" cy="540327"/>
            </a:xfrm>
            <a:prstGeom prst="rect">
              <a:avLst/>
            </a:prstGeom>
          </p:spPr>
        </p:pic>
        <p:pic>
          <p:nvPicPr>
            <p:cNvPr id="11" name="Graphic 10" descr="Handshake">
              <a:extLst>
                <a:ext uri="{FF2B5EF4-FFF2-40B4-BE49-F238E27FC236}">
                  <a16:creationId xmlns:a16="http://schemas.microsoft.com/office/drawing/2014/main" id="{1E6AEB5C-3813-4850-8389-331A2AC1BC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23022" y="2989619"/>
              <a:ext cx="1140027" cy="1140027"/>
            </a:xfrm>
            <a:prstGeom prst="rect">
              <a:avLst/>
            </a:prstGeom>
          </p:spPr>
        </p:pic>
      </p:grpSp>
      <p:pic>
        <p:nvPicPr>
          <p:cNvPr id="5" name="Recorded Sound">
            <a:hlinkClick r:id="" action="ppaction://media"/>
            <a:extLst>
              <a:ext uri="{FF2B5EF4-FFF2-40B4-BE49-F238E27FC236}">
                <a16:creationId xmlns:a16="http://schemas.microsoft.com/office/drawing/2014/main" id="{2624CB71-2CC5-4A7D-805B-6229B22AB5B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093035" y="1175327"/>
            <a:ext cx="609600" cy="609600"/>
          </a:xfrm>
          <a:prstGeom prst="rect">
            <a:avLst/>
          </a:prstGeom>
        </p:spPr>
      </p:pic>
    </p:spTree>
    <p:extLst>
      <p:ext uri="{BB962C8B-B14F-4D97-AF65-F5344CB8AC3E}">
        <p14:creationId xmlns:p14="http://schemas.microsoft.com/office/powerpoint/2010/main" val="33169558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0-#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6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Creating a Plan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3</a:t>
            </a:fld>
            <a:endParaRPr lang="en-US" dirty="0"/>
          </a:p>
        </p:txBody>
      </p:sp>
      <p:pic>
        <p:nvPicPr>
          <p:cNvPr id="22" name="Picture 21">
            <a:extLst>
              <a:ext uri="{FF2B5EF4-FFF2-40B4-BE49-F238E27FC236}">
                <a16:creationId xmlns:a16="http://schemas.microsoft.com/office/drawing/2014/main" id="{339A1E8B-BA7E-4A7A-8C50-7BD9CDB66722}"/>
              </a:ext>
            </a:extLst>
          </p:cNvPr>
          <p:cNvPicPr>
            <a:picLocks noChangeAspect="1"/>
          </p:cNvPicPr>
          <p:nvPr/>
        </p:nvPicPr>
        <p:blipFill>
          <a:blip r:embed="rId5"/>
          <a:stretch>
            <a:fillRect/>
          </a:stretch>
        </p:blipFill>
        <p:spPr>
          <a:xfrm>
            <a:off x="6180426" y="1447080"/>
            <a:ext cx="2464296" cy="1643666"/>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2A854253-CAEB-47B5-838B-5849C28862A7}"/>
              </a:ext>
            </a:extLst>
          </p:cNvPr>
          <p:cNvPicPr>
            <a:picLocks noChangeAspect="1"/>
          </p:cNvPicPr>
          <p:nvPr/>
        </p:nvPicPr>
        <p:blipFill>
          <a:blip r:embed="rId6"/>
          <a:stretch>
            <a:fillRect/>
          </a:stretch>
        </p:blipFill>
        <p:spPr>
          <a:xfrm>
            <a:off x="4087047" y="1447080"/>
            <a:ext cx="1939982" cy="2424978"/>
          </a:xfrm>
          <a:prstGeom prst="rect">
            <a:avLst/>
          </a:prstGeom>
          <a:ln>
            <a:noFill/>
          </a:ln>
          <a:effectLst>
            <a:outerShdw blurRad="292100" dist="139700" dir="2700000" algn="tl" rotWithShape="0">
              <a:srgbClr val="333333">
                <a:alpha val="65000"/>
              </a:srgbClr>
            </a:outerShdw>
          </a:effectLst>
        </p:spPr>
      </p:pic>
      <p:grpSp>
        <p:nvGrpSpPr>
          <p:cNvPr id="31" name="Group 30">
            <a:extLst>
              <a:ext uri="{FF2B5EF4-FFF2-40B4-BE49-F238E27FC236}">
                <a16:creationId xmlns:a16="http://schemas.microsoft.com/office/drawing/2014/main" id="{2E108DE7-9106-4B2A-8295-E3342341A19F}"/>
              </a:ext>
            </a:extLst>
          </p:cNvPr>
          <p:cNvGrpSpPr/>
          <p:nvPr/>
        </p:nvGrpSpPr>
        <p:grpSpPr>
          <a:xfrm>
            <a:off x="843152" y="1401290"/>
            <a:ext cx="2959874" cy="4322618"/>
            <a:chOff x="843152" y="1401290"/>
            <a:chExt cx="2959874" cy="4322618"/>
          </a:xfrm>
        </p:grpSpPr>
        <p:grpSp>
          <p:nvGrpSpPr>
            <p:cNvPr id="29" name="Group 28">
              <a:extLst>
                <a:ext uri="{FF2B5EF4-FFF2-40B4-BE49-F238E27FC236}">
                  <a16:creationId xmlns:a16="http://schemas.microsoft.com/office/drawing/2014/main" id="{416B6656-24F6-4D79-B525-B83FB7594E10}"/>
                </a:ext>
              </a:extLst>
            </p:cNvPr>
            <p:cNvGrpSpPr/>
            <p:nvPr/>
          </p:nvGrpSpPr>
          <p:grpSpPr>
            <a:xfrm>
              <a:off x="843152" y="1401290"/>
              <a:ext cx="2959874" cy="4322618"/>
              <a:chOff x="843152" y="1401290"/>
              <a:chExt cx="2959874" cy="4322618"/>
            </a:xfrm>
          </p:grpSpPr>
          <p:grpSp>
            <p:nvGrpSpPr>
              <p:cNvPr id="27" name="Group 26">
                <a:extLst>
                  <a:ext uri="{FF2B5EF4-FFF2-40B4-BE49-F238E27FC236}">
                    <a16:creationId xmlns:a16="http://schemas.microsoft.com/office/drawing/2014/main" id="{3133CE90-2A75-43D5-9525-CDD4DDF52E27}"/>
                  </a:ext>
                </a:extLst>
              </p:cNvPr>
              <p:cNvGrpSpPr/>
              <p:nvPr/>
            </p:nvGrpSpPr>
            <p:grpSpPr>
              <a:xfrm>
                <a:off x="843152" y="1401290"/>
                <a:ext cx="2959874" cy="4322618"/>
                <a:chOff x="985652" y="1401290"/>
                <a:chExt cx="2959874" cy="4322618"/>
              </a:xfrm>
            </p:grpSpPr>
            <p:pic>
              <p:nvPicPr>
                <p:cNvPr id="10" name="Graphic 9" descr="Lightbulb">
                  <a:extLst>
                    <a:ext uri="{FF2B5EF4-FFF2-40B4-BE49-F238E27FC236}">
                      <a16:creationId xmlns:a16="http://schemas.microsoft.com/office/drawing/2014/main" id="{A9A13D2A-6251-435B-A1B7-A733AE34908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6759" r="14767"/>
                <a:stretch/>
              </p:blipFill>
              <p:spPr>
                <a:xfrm>
                  <a:off x="985652" y="1401290"/>
                  <a:ext cx="2959874" cy="4322618"/>
                </a:xfrm>
                <a:prstGeom prst="rect">
                  <a:avLst/>
                </a:prstGeom>
              </p:spPr>
            </p:pic>
            <p:grpSp>
              <p:nvGrpSpPr>
                <p:cNvPr id="18" name="Group 17">
                  <a:extLst>
                    <a:ext uri="{FF2B5EF4-FFF2-40B4-BE49-F238E27FC236}">
                      <a16:creationId xmlns:a16="http://schemas.microsoft.com/office/drawing/2014/main" id="{D6590928-8915-4BF0-AD64-7CBF91FAF14A}"/>
                    </a:ext>
                  </a:extLst>
                </p:cNvPr>
                <p:cNvGrpSpPr/>
                <p:nvPr/>
              </p:nvGrpSpPr>
              <p:grpSpPr>
                <a:xfrm>
                  <a:off x="1554991" y="1908117"/>
                  <a:ext cx="1718404" cy="1943045"/>
                  <a:chOff x="1554991" y="1908117"/>
                  <a:chExt cx="1718404" cy="1943045"/>
                </a:xfrm>
              </p:grpSpPr>
              <p:sp>
                <p:nvSpPr>
                  <p:cNvPr id="12" name="TextBox 11">
                    <a:extLst>
                      <a:ext uri="{FF2B5EF4-FFF2-40B4-BE49-F238E27FC236}">
                        <a16:creationId xmlns:a16="http://schemas.microsoft.com/office/drawing/2014/main" id="{7BA61923-CE4C-489E-A261-6F69BF16DB46}"/>
                      </a:ext>
                    </a:extLst>
                  </p:cNvPr>
                  <p:cNvSpPr txBox="1"/>
                  <p:nvPr/>
                </p:nvSpPr>
                <p:spPr>
                  <a:xfrm>
                    <a:off x="1972295" y="1908117"/>
                    <a:ext cx="876792" cy="338554"/>
                  </a:xfrm>
                  <a:prstGeom prst="rect">
                    <a:avLst/>
                  </a:prstGeom>
                  <a:noFill/>
                </p:spPr>
                <p:txBody>
                  <a:bodyPr wrap="square" rtlCol="0">
                    <a:spAutoFit/>
                  </a:bodyPr>
                  <a:lstStyle/>
                  <a:p>
                    <a:pPr algn="ctr"/>
                    <a:r>
                      <a:rPr lang="en-US" sz="1600" dirty="0">
                        <a:solidFill>
                          <a:srgbClr val="004875"/>
                        </a:solidFill>
                      </a:rPr>
                      <a:t>GOALS</a:t>
                    </a:r>
                  </a:p>
                </p:txBody>
              </p:sp>
              <p:sp>
                <p:nvSpPr>
                  <p:cNvPr id="13" name="TextBox 12">
                    <a:extLst>
                      <a:ext uri="{FF2B5EF4-FFF2-40B4-BE49-F238E27FC236}">
                        <a16:creationId xmlns:a16="http://schemas.microsoft.com/office/drawing/2014/main" id="{27AF4352-E62B-4AC4-BE64-4A7F0116BEB8}"/>
                      </a:ext>
                    </a:extLst>
                  </p:cNvPr>
                  <p:cNvSpPr txBox="1"/>
                  <p:nvPr/>
                </p:nvSpPr>
                <p:spPr>
                  <a:xfrm>
                    <a:off x="1554991" y="2578737"/>
                    <a:ext cx="1592649" cy="969496"/>
                  </a:xfrm>
                  <a:prstGeom prst="rect">
                    <a:avLst/>
                  </a:prstGeom>
                  <a:noFill/>
                </p:spPr>
                <p:txBody>
                  <a:bodyPr wrap="square" rtlCol="0">
                    <a:spAutoFit/>
                  </a:bodyPr>
                  <a:lstStyle/>
                  <a:p>
                    <a:r>
                      <a:rPr lang="en-US" sz="1600" b="1" dirty="0">
                        <a:solidFill>
                          <a:srgbClr val="004875"/>
                        </a:solidFill>
                      </a:rPr>
                      <a:t>PERSON	</a:t>
                    </a:r>
                  </a:p>
                  <a:p>
                    <a:r>
                      <a:rPr lang="en-US" sz="2500" b="1" dirty="0">
                        <a:solidFill>
                          <a:srgbClr val="004875"/>
                        </a:solidFill>
                      </a:rPr>
                      <a:t>CENTERED</a:t>
                    </a:r>
                  </a:p>
                  <a:p>
                    <a:r>
                      <a:rPr lang="en-US" sz="1600" b="1" dirty="0">
                        <a:solidFill>
                          <a:srgbClr val="004875"/>
                        </a:solidFill>
                      </a:rPr>
                      <a:t>           PLANNING</a:t>
                    </a:r>
                  </a:p>
                </p:txBody>
              </p:sp>
              <p:sp>
                <p:nvSpPr>
                  <p:cNvPr id="15" name="TextBox 14">
                    <a:extLst>
                      <a:ext uri="{FF2B5EF4-FFF2-40B4-BE49-F238E27FC236}">
                        <a16:creationId xmlns:a16="http://schemas.microsoft.com/office/drawing/2014/main" id="{A775CDEF-A9A7-4053-AE57-3757A58A1A9A}"/>
                      </a:ext>
                    </a:extLst>
                  </p:cNvPr>
                  <p:cNvSpPr txBox="1"/>
                  <p:nvPr/>
                </p:nvSpPr>
                <p:spPr>
                  <a:xfrm>
                    <a:off x="1835050" y="3512608"/>
                    <a:ext cx="1161797" cy="338554"/>
                  </a:xfrm>
                  <a:prstGeom prst="rect">
                    <a:avLst/>
                  </a:prstGeom>
                  <a:noFill/>
                </p:spPr>
                <p:txBody>
                  <a:bodyPr wrap="square" rtlCol="0">
                    <a:spAutoFit/>
                  </a:bodyPr>
                  <a:lstStyle/>
                  <a:p>
                    <a:pPr algn="ctr"/>
                    <a:r>
                      <a:rPr lang="en-US" sz="1600" dirty="0">
                        <a:solidFill>
                          <a:srgbClr val="004875"/>
                        </a:solidFill>
                      </a:rPr>
                      <a:t>SUPPORTS</a:t>
                    </a:r>
                  </a:p>
                </p:txBody>
              </p:sp>
              <p:sp>
                <p:nvSpPr>
                  <p:cNvPr id="16" name="TextBox 15">
                    <a:extLst>
                      <a:ext uri="{FF2B5EF4-FFF2-40B4-BE49-F238E27FC236}">
                        <a16:creationId xmlns:a16="http://schemas.microsoft.com/office/drawing/2014/main" id="{8EFD0450-08A5-460E-AEB3-6BB68DD1ED43}"/>
                      </a:ext>
                    </a:extLst>
                  </p:cNvPr>
                  <p:cNvSpPr txBox="1"/>
                  <p:nvPr/>
                </p:nvSpPr>
                <p:spPr>
                  <a:xfrm>
                    <a:off x="1559863" y="2370597"/>
                    <a:ext cx="1713532" cy="307777"/>
                  </a:xfrm>
                  <a:prstGeom prst="rect">
                    <a:avLst/>
                  </a:prstGeom>
                  <a:noFill/>
                </p:spPr>
                <p:txBody>
                  <a:bodyPr wrap="square" rtlCol="0">
                    <a:spAutoFit/>
                  </a:bodyPr>
                  <a:lstStyle/>
                  <a:p>
                    <a:pPr algn="ctr"/>
                    <a:r>
                      <a:rPr lang="en-US" sz="1400" dirty="0">
                        <a:solidFill>
                          <a:srgbClr val="004875"/>
                        </a:solidFill>
                        <a:latin typeface="Bell MT" panose="02020503060305020303" pitchFamily="18" charset="0"/>
                      </a:rPr>
                      <a:t>RELATIONSHIPS</a:t>
                    </a:r>
                  </a:p>
                </p:txBody>
              </p:sp>
              <p:sp>
                <p:nvSpPr>
                  <p:cNvPr id="17" name="TextBox 16">
                    <a:extLst>
                      <a:ext uri="{FF2B5EF4-FFF2-40B4-BE49-F238E27FC236}">
                        <a16:creationId xmlns:a16="http://schemas.microsoft.com/office/drawing/2014/main" id="{76B5A564-CCFA-47CB-85B2-1D873414FFA9}"/>
                      </a:ext>
                    </a:extLst>
                  </p:cNvPr>
                  <p:cNvSpPr txBox="1"/>
                  <p:nvPr/>
                </p:nvSpPr>
                <p:spPr>
                  <a:xfrm>
                    <a:off x="1786558" y="2131680"/>
                    <a:ext cx="1283893" cy="338554"/>
                  </a:xfrm>
                  <a:prstGeom prst="rect">
                    <a:avLst/>
                  </a:prstGeom>
                  <a:noFill/>
                </p:spPr>
                <p:txBody>
                  <a:bodyPr wrap="square" rtlCol="0">
                    <a:spAutoFit/>
                  </a:bodyPr>
                  <a:lstStyle/>
                  <a:p>
                    <a:pPr algn="ctr"/>
                    <a:r>
                      <a:rPr lang="en-US" sz="1600" b="1" dirty="0">
                        <a:solidFill>
                          <a:srgbClr val="004875"/>
                        </a:solidFill>
                        <a:latin typeface="Californian FB" panose="0207040306080B030204" pitchFamily="18" charset="0"/>
                      </a:rPr>
                      <a:t>INTERESTS</a:t>
                    </a:r>
                  </a:p>
                </p:txBody>
              </p:sp>
            </p:grpSp>
          </p:grpSp>
          <p:sp>
            <p:nvSpPr>
              <p:cNvPr id="28" name="TextBox 27">
                <a:extLst>
                  <a:ext uri="{FF2B5EF4-FFF2-40B4-BE49-F238E27FC236}">
                    <a16:creationId xmlns:a16="http://schemas.microsoft.com/office/drawing/2014/main" id="{E92B920E-C9F3-4110-98F2-9DADC71ED3C5}"/>
                  </a:ext>
                </a:extLst>
              </p:cNvPr>
              <p:cNvSpPr txBox="1"/>
              <p:nvPr/>
            </p:nvSpPr>
            <p:spPr>
              <a:xfrm rot="3089866">
                <a:off x="1416923" y="3285619"/>
                <a:ext cx="576631" cy="276999"/>
              </a:xfrm>
              <a:prstGeom prst="rect">
                <a:avLst/>
              </a:prstGeom>
              <a:noFill/>
            </p:spPr>
            <p:txBody>
              <a:bodyPr wrap="square" rtlCol="0">
                <a:spAutoFit/>
              </a:bodyPr>
              <a:lstStyle/>
              <a:p>
                <a:pPr algn="ctr"/>
                <a:r>
                  <a:rPr lang="en-US" sz="1200" dirty="0">
                    <a:solidFill>
                      <a:srgbClr val="004875"/>
                    </a:solidFill>
                  </a:rPr>
                  <a:t>SKILLS</a:t>
                </a:r>
              </a:p>
            </p:txBody>
          </p:sp>
        </p:grpSp>
        <p:sp>
          <p:nvSpPr>
            <p:cNvPr id="30" name="TextBox 29">
              <a:extLst>
                <a:ext uri="{FF2B5EF4-FFF2-40B4-BE49-F238E27FC236}">
                  <a16:creationId xmlns:a16="http://schemas.microsoft.com/office/drawing/2014/main" id="{9A28B4B9-2702-40A0-B1C2-DBB2A0456DE4}"/>
                </a:ext>
              </a:extLst>
            </p:cNvPr>
            <p:cNvSpPr txBox="1"/>
            <p:nvPr/>
          </p:nvSpPr>
          <p:spPr>
            <a:xfrm>
              <a:off x="2394556" y="2709151"/>
              <a:ext cx="881738" cy="276999"/>
            </a:xfrm>
            <a:prstGeom prst="rect">
              <a:avLst/>
            </a:prstGeom>
            <a:noFill/>
          </p:spPr>
          <p:txBody>
            <a:bodyPr wrap="square" rtlCol="0">
              <a:spAutoFit/>
            </a:bodyPr>
            <a:lstStyle/>
            <a:p>
              <a:pPr algn="ctr"/>
              <a:r>
                <a:rPr lang="en-US" sz="1200" dirty="0">
                  <a:solidFill>
                    <a:srgbClr val="004875"/>
                  </a:solidFill>
                </a:rPr>
                <a:t>ABILITIES</a:t>
              </a:r>
            </a:p>
          </p:txBody>
        </p:sp>
      </p:grpSp>
      <p:pic>
        <p:nvPicPr>
          <p:cNvPr id="7" name="Picture 6">
            <a:extLst>
              <a:ext uri="{FF2B5EF4-FFF2-40B4-BE49-F238E27FC236}">
                <a16:creationId xmlns:a16="http://schemas.microsoft.com/office/drawing/2014/main" id="{BC2388B6-CAF3-4075-9A67-31197A8B087B}"/>
              </a:ext>
            </a:extLst>
          </p:cNvPr>
          <p:cNvPicPr>
            <a:picLocks noChangeAspect="1"/>
          </p:cNvPicPr>
          <p:nvPr/>
        </p:nvPicPr>
        <p:blipFill>
          <a:blip r:embed="rId9"/>
          <a:stretch>
            <a:fillRect/>
          </a:stretch>
        </p:blipFill>
        <p:spPr>
          <a:xfrm>
            <a:off x="6845623" y="3156636"/>
            <a:ext cx="1713533" cy="256727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3A720E0-DABA-4EBF-ADBC-A2391892475B}"/>
              </a:ext>
            </a:extLst>
          </p:cNvPr>
          <p:cNvPicPr>
            <a:picLocks noChangeAspect="1"/>
          </p:cNvPicPr>
          <p:nvPr/>
        </p:nvPicPr>
        <p:blipFill>
          <a:blip r:embed="rId10"/>
          <a:stretch>
            <a:fillRect/>
          </a:stretch>
        </p:blipFill>
        <p:spPr>
          <a:xfrm>
            <a:off x="4061152" y="3979160"/>
            <a:ext cx="2615845" cy="1744748"/>
          </a:xfrm>
          <a:prstGeom prst="rect">
            <a:avLst/>
          </a:prstGeom>
          <a:ln>
            <a:noFill/>
          </a:ln>
          <a:effectLst>
            <a:outerShdw blurRad="292100" dist="139700" dir="2700000" algn="tl" rotWithShape="0">
              <a:srgbClr val="333333">
                <a:alpha val="65000"/>
              </a:srgbClr>
            </a:outerShdw>
          </a:effectLst>
        </p:spPr>
      </p:pic>
      <p:pic>
        <p:nvPicPr>
          <p:cNvPr id="5" name="Recorded Sound">
            <a:hlinkClick r:id="" action="ppaction://media"/>
            <a:extLst>
              <a:ext uri="{FF2B5EF4-FFF2-40B4-BE49-F238E27FC236}">
                <a16:creationId xmlns:a16="http://schemas.microsoft.com/office/drawing/2014/main" id="{D22F924A-D7DF-4329-8DF7-F16C26F8F4B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5626" y="1298517"/>
            <a:ext cx="609600" cy="609600"/>
          </a:xfrm>
          <a:prstGeom prst="rect">
            <a:avLst/>
          </a:prstGeom>
        </p:spPr>
      </p:pic>
    </p:spTree>
    <p:extLst>
      <p:ext uri="{BB962C8B-B14F-4D97-AF65-F5344CB8AC3E}">
        <p14:creationId xmlns:p14="http://schemas.microsoft.com/office/powerpoint/2010/main" val="178703018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96" fill="hold"/>
                                        <p:tgtEl>
                                          <p:spTgt spid="5"/>
                                        </p:tgtEl>
                                      </p:cBhvr>
                                    </p:cmd>
                                  </p:childTnLst>
                                </p:cTn>
                              </p:par>
                              <p:par>
                                <p:cTn id="7" presetID="21" presetClass="entr" presetSubtype="1"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wheel(1)">
                                      <p:cBhvr>
                                        <p:cTn id="9" dur="2000"/>
                                        <p:tgtEl>
                                          <p:spTgt spid="31"/>
                                        </p:tgtEl>
                                      </p:cBhvr>
                                    </p:animEffect>
                                  </p:childTnLst>
                                </p:cTn>
                              </p:par>
                              <p:par>
                                <p:cTn id="10" presetID="47" presetClass="entr" presetSubtype="0" fill="hold" nodeType="withEffect">
                                  <p:stCondLst>
                                    <p:cond delay="8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2" fill="hold" nodeType="withEffect">
                                  <p:stCondLst>
                                    <p:cond delay="1300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1+#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par>
                                <p:cTn id="24" presetID="42" presetClass="entr" presetSubtype="0" fill="hold" nodeType="withEffect">
                                  <p:stCondLst>
                                    <p:cond delay="16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Basic Beliefs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4</a:t>
            </a:fld>
            <a:endParaRPr lang="en-US" dirty="0"/>
          </a:p>
        </p:txBody>
      </p:sp>
      <p:pic>
        <p:nvPicPr>
          <p:cNvPr id="6" name="Graphic 5" descr="Confused person">
            <a:extLst>
              <a:ext uri="{FF2B5EF4-FFF2-40B4-BE49-F238E27FC236}">
                <a16:creationId xmlns:a16="http://schemas.microsoft.com/office/drawing/2014/main" id="{61459B0F-BF99-425E-A0AA-5F3E55397F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52898" y="3277581"/>
            <a:ext cx="2838203" cy="2838203"/>
          </a:xfrm>
          <a:prstGeom prst="rect">
            <a:avLst/>
          </a:prstGeom>
        </p:spPr>
      </p:pic>
      <p:grpSp>
        <p:nvGrpSpPr>
          <p:cNvPr id="5" name="Group 4">
            <a:extLst>
              <a:ext uri="{FF2B5EF4-FFF2-40B4-BE49-F238E27FC236}">
                <a16:creationId xmlns:a16="http://schemas.microsoft.com/office/drawing/2014/main" id="{812D9F47-8B27-43CD-ADC1-6F4FD24B3867}"/>
              </a:ext>
            </a:extLst>
          </p:cNvPr>
          <p:cNvGrpSpPr/>
          <p:nvPr/>
        </p:nvGrpSpPr>
        <p:grpSpPr>
          <a:xfrm>
            <a:off x="1218397" y="2819662"/>
            <a:ext cx="2057399" cy="1618009"/>
            <a:chOff x="1218397" y="2819662"/>
            <a:chExt cx="2057399" cy="1618009"/>
          </a:xfrm>
        </p:grpSpPr>
        <p:sp>
          <p:nvSpPr>
            <p:cNvPr id="10" name="Thought Bubble: Cloud 9">
              <a:extLst>
                <a:ext uri="{FF2B5EF4-FFF2-40B4-BE49-F238E27FC236}">
                  <a16:creationId xmlns:a16="http://schemas.microsoft.com/office/drawing/2014/main" id="{C1014C02-47BB-4FD4-ADDD-EB83FA52A980}"/>
                </a:ext>
              </a:extLst>
            </p:cNvPr>
            <p:cNvSpPr/>
            <p:nvPr/>
          </p:nvSpPr>
          <p:spPr>
            <a:xfrm>
              <a:off x="1218397" y="2819662"/>
              <a:ext cx="2057399" cy="1618009"/>
            </a:xfrm>
            <a:prstGeom prst="cloudCallout">
              <a:avLst>
                <a:gd name="adj1" fmla="val 70942"/>
                <a:gd name="adj2" fmla="val 125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E60CD34-DCBB-469B-A349-9EC84F39F022}"/>
                </a:ext>
              </a:extLst>
            </p:cNvPr>
            <p:cNvSpPr txBox="1"/>
            <p:nvPr/>
          </p:nvSpPr>
          <p:spPr>
            <a:xfrm>
              <a:off x="1450771" y="3428998"/>
              <a:ext cx="1592649" cy="338554"/>
            </a:xfrm>
            <a:prstGeom prst="rect">
              <a:avLst/>
            </a:prstGeom>
            <a:noFill/>
          </p:spPr>
          <p:txBody>
            <a:bodyPr wrap="square" rtlCol="0">
              <a:spAutoFit/>
            </a:bodyPr>
            <a:lstStyle/>
            <a:p>
              <a:pPr algn="ctr"/>
              <a:r>
                <a:rPr lang="en-US" sz="1600" b="1" dirty="0">
                  <a:solidFill>
                    <a:schemeClr val="bg1"/>
                  </a:solidFill>
                </a:rPr>
                <a:t>Desired Future</a:t>
              </a:r>
            </a:p>
          </p:txBody>
        </p:sp>
      </p:grpSp>
      <p:grpSp>
        <p:nvGrpSpPr>
          <p:cNvPr id="7" name="Group 6">
            <a:extLst>
              <a:ext uri="{FF2B5EF4-FFF2-40B4-BE49-F238E27FC236}">
                <a16:creationId xmlns:a16="http://schemas.microsoft.com/office/drawing/2014/main" id="{FDDAEEFA-C868-42CE-9354-43C6A1EAEC1E}"/>
              </a:ext>
            </a:extLst>
          </p:cNvPr>
          <p:cNvGrpSpPr/>
          <p:nvPr/>
        </p:nvGrpSpPr>
        <p:grpSpPr>
          <a:xfrm>
            <a:off x="2379357" y="1171237"/>
            <a:ext cx="2057399" cy="1618009"/>
            <a:chOff x="2379357" y="1171237"/>
            <a:chExt cx="2057399" cy="1618009"/>
          </a:xfrm>
        </p:grpSpPr>
        <p:sp>
          <p:nvSpPr>
            <p:cNvPr id="12" name="Thought Bubble: Cloud 11">
              <a:extLst>
                <a:ext uri="{FF2B5EF4-FFF2-40B4-BE49-F238E27FC236}">
                  <a16:creationId xmlns:a16="http://schemas.microsoft.com/office/drawing/2014/main" id="{EFBB58F7-2A4E-45EB-86AE-FAA1F6BE8CE5}"/>
                </a:ext>
              </a:extLst>
            </p:cNvPr>
            <p:cNvSpPr/>
            <p:nvPr/>
          </p:nvSpPr>
          <p:spPr>
            <a:xfrm>
              <a:off x="2379357" y="1171237"/>
              <a:ext cx="2057399" cy="1618009"/>
            </a:xfrm>
            <a:prstGeom prst="cloudCallout">
              <a:avLst>
                <a:gd name="adj1" fmla="val 33423"/>
                <a:gd name="adj2" fmla="val 691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39AB040-6CCC-4370-99D8-15CFD565F9BB}"/>
                </a:ext>
              </a:extLst>
            </p:cNvPr>
            <p:cNvSpPr txBox="1"/>
            <p:nvPr/>
          </p:nvSpPr>
          <p:spPr>
            <a:xfrm>
              <a:off x="2588948" y="1557387"/>
              <a:ext cx="1592649" cy="830997"/>
            </a:xfrm>
            <a:prstGeom prst="rect">
              <a:avLst/>
            </a:prstGeom>
            <a:noFill/>
          </p:spPr>
          <p:txBody>
            <a:bodyPr wrap="square" rtlCol="0">
              <a:spAutoFit/>
            </a:bodyPr>
            <a:lstStyle/>
            <a:p>
              <a:pPr algn="ctr"/>
              <a:r>
                <a:rPr lang="en-US" sz="1600" b="1" dirty="0">
                  <a:solidFill>
                    <a:schemeClr val="bg1"/>
                  </a:solidFill>
                </a:rPr>
                <a:t>Dreams</a:t>
              </a:r>
            </a:p>
            <a:p>
              <a:pPr algn="ctr"/>
              <a:r>
                <a:rPr lang="en-US" sz="1600" b="1" dirty="0">
                  <a:solidFill>
                    <a:schemeClr val="bg1"/>
                  </a:solidFill>
                </a:rPr>
                <a:t>Desires</a:t>
              </a:r>
            </a:p>
            <a:p>
              <a:pPr algn="ctr"/>
              <a:r>
                <a:rPr lang="en-US" sz="1600" b="1" dirty="0">
                  <a:solidFill>
                    <a:schemeClr val="bg1"/>
                  </a:solidFill>
                </a:rPr>
                <a:t>Preferences</a:t>
              </a:r>
            </a:p>
          </p:txBody>
        </p:sp>
      </p:grpSp>
      <p:grpSp>
        <p:nvGrpSpPr>
          <p:cNvPr id="9" name="Group 8">
            <a:extLst>
              <a:ext uri="{FF2B5EF4-FFF2-40B4-BE49-F238E27FC236}">
                <a16:creationId xmlns:a16="http://schemas.microsoft.com/office/drawing/2014/main" id="{EEAAFA16-3013-4E63-8260-72139F0A2020}"/>
              </a:ext>
            </a:extLst>
          </p:cNvPr>
          <p:cNvGrpSpPr/>
          <p:nvPr/>
        </p:nvGrpSpPr>
        <p:grpSpPr>
          <a:xfrm>
            <a:off x="4847537" y="1113615"/>
            <a:ext cx="2057399" cy="1618009"/>
            <a:chOff x="4847537" y="1113615"/>
            <a:chExt cx="2057399" cy="1618009"/>
          </a:xfrm>
        </p:grpSpPr>
        <p:sp>
          <p:nvSpPr>
            <p:cNvPr id="8" name="Thought Bubble: Cloud 7">
              <a:extLst>
                <a:ext uri="{FF2B5EF4-FFF2-40B4-BE49-F238E27FC236}">
                  <a16:creationId xmlns:a16="http://schemas.microsoft.com/office/drawing/2014/main" id="{51F92466-A067-4CE9-B39F-AE70F913D87E}"/>
                </a:ext>
              </a:extLst>
            </p:cNvPr>
            <p:cNvSpPr/>
            <p:nvPr/>
          </p:nvSpPr>
          <p:spPr>
            <a:xfrm>
              <a:off x="4847537" y="1113615"/>
              <a:ext cx="2057399" cy="1618009"/>
            </a:xfrm>
            <a:prstGeom prst="cloudCallout">
              <a:avLst>
                <a:gd name="adj1" fmla="val -34109"/>
                <a:gd name="adj2" fmla="val 683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04073DC-DC8D-4053-BFA3-A5EFBCA1BE53}"/>
                </a:ext>
              </a:extLst>
            </p:cNvPr>
            <p:cNvSpPr txBox="1"/>
            <p:nvPr/>
          </p:nvSpPr>
          <p:spPr>
            <a:xfrm>
              <a:off x="5123525" y="1769375"/>
              <a:ext cx="1592649" cy="338554"/>
            </a:xfrm>
            <a:prstGeom prst="rect">
              <a:avLst/>
            </a:prstGeom>
            <a:noFill/>
          </p:spPr>
          <p:txBody>
            <a:bodyPr wrap="square" rtlCol="0">
              <a:spAutoFit/>
            </a:bodyPr>
            <a:lstStyle/>
            <a:p>
              <a:r>
                <a:rPr lang="en-US" sz="1600" b="1" dirty="0">
                  <a:solidFill>
                    <a:schemeClr val="bg1"/>
                  </a:solidFill>
                </a:rPr>
                <a:t>Individual Input</a:t>
              </a:r>
            </a:p>
          </p:txBody>
        </p:sp>
      </p:grpSp>
      <p:grpSp>
        <p:nvGrpSpPr>
          <p:cNvPr id="11" name="Group 10">
            <a:extLst>
              <a:ext uri="{FF2B5EF4-FFF2-40B4-BE49-F238E27FC236}">
                <a16:creationId xmlns:a16="http://schemas.microsoft.com/office/drawing/2014/main" id="{67F6C0AE-A392-4B6C-8635-DA3F82576666}"/>
              </a:ext>
            </a:extLst>
          </p:cNvPr>
          <p:cNvGrpSpPr/>
          <p:nvPr/>
        </p:nvGrpSpPr>
        <p:grpSpPr>
          <a:xfrm>
            <a:off x="5993200" y="2619995"/>
            <a:ext cx="2057399" cy="1618009"/>
            <a:chOff x="5993200" y="2619995"/>
            <a:chExt cx="2057399" cy="1618009"/>
          </a:xfrm>
        </p:grpSpPr>
        <p:sp>
          <p:nvSpPr>
            <p:cNvPr id="13" name="Thought Bubble: Cloud 12">
              <a:extLst>
                <a:ext uri="{FF2B5EF4-FFF2-40B4-BE49-F238E27FC236}">
                  <a16:creationId xmlns:a16="http://schemas.microsoft.com/office/drawing/2014/main" id="{E6241C81-7931-4F8D-A5B1-72707F6E81F8}"/>
                </a:ext>
              </a:extLst>
            </p:cNvPr>
            <p:cNvSpPr/>
            <p:nvPr/>
          </p:nvSpPr>
          <p:spPr>
            <a:xfrm>
              <a:off x="5993200" y="2619995"/>
              <a:ext cx="2057399" cy="1618009"/>
            </a:xfrm>
            <a:prstGeom prst="cloudCallout">
              <a:avLst>
                <a:gd name="adj1" fmla="val -70472"/>
                <a:gd name="adj2" fmla="val 236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965DD9C-646E-4765-AC35-80A18D18CA00}"/>
                </a:ext>
              </a:extLst>
            </p:cNvPr>
            <p:cNvSpPr txBox="1"/>
            <p:nvPr/>
          </p:nvSpPr>
          <p:spPr>
            <a:xfrm>
              <a:off x="6225574" y="3136611"/>
              <a:ext cx="1592649" cy="584775"/>
            </a:xfrm>
            <a:prstGeom prst="rect">
              <a:avLst/>
            </a:prstGeom>
            <a:noFill/>
          </p:spPr>
          <p:txBody>
            <a:bodyPr wrap="square" rtlCol="0">
              <a:spAutoFit/>
            </a:bodyPr>
            <a:lstStyle/>
            <a:p>
              <a:pPr algn="ctr"/>
              <a:r>
                <a:rPr lang="en-US" sz="1600" b="1" dirty="0">
                  <a:solidFill>
                    <a:schemeClr val="bg1"/>
                  </a:solidFill>
                </a:rPr>
                <a:t>Additional Information</a:t>
              </a:r>
            </a:p>
          </p:txBody>
        </p:sp>
      </p:grpSp>
      <p:pic>
        <p:nvPicPr>
          <p:cNvPr id="2" name="Recorded Sound">
            <a:hlinkClick r:id="" action="ppaction://media"/>
            <a:extLst>
              <a:ext uri="{FF2B5EF4-FFF2-40B4-BE49-F238E27FC236}">
                <a16:creationId xmlns:a16="http://schemas.microsoft.com/office/drawing/2014/main" id="{3931333E-0CB3-4C66-8196-B021788D57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4094" y="1329052"/>
            <a:ext cx="609600" cy="609600"/>
          </a:xfrm>
          <a:prstGeom prst="rect">
            <a:avLst/>
          </a:prstGeom>
        </p:spPr>
      </p:pic>
    </p:spTree>
    <p:extLst>
      <p:ext uri="{BB962C8B-B14F-4D97-AF65-F5344CB8AC3E}">
        <p14:creationId xmlns:p14="http://schemas.microsoft.com/office/powerpoint/2010/main" val="202996957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90" fill="hold"/>
                                        <p:tgtEl>
                                          <p:spTgt spid="2"/>
                                        </p:tgtEl>
                                      </p:cBhvr>
                                    </p:cmd>
                                  </p:childTnLst>
                                </p:cTn>
                              </p:par>
                              <p:par>
                                <p:cTn id="7" presetID="10" presetClass="entr" presetSubtype="0" fill="hold" nodeType="withEffect">
                                  <p:stCondLst>
                                    <p:cond delay="5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nodeType="withEffect">
                                  <p:stCondLst>
                                    <p:cond delay="10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15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18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Net Planning Process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5</a:t>
            </a:fld>
            <a:endParaRPr lang="en-US" dirty="0"/>
          </a:p>
        </p:txBody>
      </p:sp>
      <p:grpSp>
        <p:nvGrpSpPr>
          <p:cNvPr id="7" name="Group 6">
            <a:extLst>
              <a:ext uri="{FF2B5EF4-FFF2-40B4-BE49-F238E27FC236}">
                <a16:creationId xmlns:a16="http://schemas.microsoft.com/office/drawing/2014/main" id="{85B51AF5-38E1-4404-8749-39ABE4B56D0C}"/>
              </a:ext>
            </a:extLst>
          </p:cNvPr>
          <p:cNvGrpSpPr/>
          <p:nvPr/>
        </p:nvGrpSpPr>
        <p:grpSpPr>
          <a:xfrm>
            <a:off x="3371547" y="1035280"/>
            <a:ext cx="2366845" cy="3391028"/>
            <a:chOff x="3371547" y="1035280"/>
            <a:chExt cx="2366845" cy="3391028"/>
          </a:xfrm>
        </p:grpSpPr>
        <p:grpSp>
          <p:nvGrpSpPr>
            <p:cNvPr id="10" name="Group 9">
              <a:extLst>
                <a:ext uri="{FF2B5EF4-FFF2-40B4-BE49-F238E27FC236}">
                  <a16:creationId xmlns:a16="http://schemas.microsoft.com/office/drawing/2014/main" id="{1DB45996-8E23-4896-982B-EF84E41B06C3}"/>
                </a:ext>
              </a:extLst>
            </p:cNvPr>
            <p:cNvGrpSpPr/>
            <p:nvPr/>
          </p:nvGrpSpPr>
          <p:grpSpPr>
            <a:xfrm>
              <a:off x="3486856" y="1035280"/>
              <a:ext cx="2215908" cy="2901252"/>
              <a:chOff x="3486857" y="999655"/>
              <a:chExt cx="2282982" cy="3311768"/>
            </a:xfrm>
          </p:grpSpPr>
          <p:pic>
            <p:nvPicPr>
              <p:cNvPr id="5" name="Picture 4">
                <a:extLst>
                  <a:ext uri="{FF2B5EF4-FFF2-40B4-BE49-F238E27FC236}">
                    <a16:creationId xmlns:a16="http://schemas.microsoft.com/office/drawing/2014/main" id="{A4C2634D-E4E6-49D5-8069-D78D7FB98CCC}"/>
                  </a:ext>
                </a:extLst>
              </p:cNvPr>
              <p:cNvPicPr>
                <a:picLocks noChangeAspect="1"/>
              </p:cNvPicPr>
              <p:nvPr/>
            </p:nvPicPr>
            <p:blipFill>
              <a:blip r:embed="rId5"/>
              <a:stretch>
                <a:fillRect/>
              </a:stretch>
            </p:blipFill>
            <p:spPr>
              <a:xfrm>
                <a:off x="3486857" y="999655"/>
                <a:ext cx="2170285" cy="3253839"/>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87A4A6F7-7238-489A-ACA5-4EA7AA6B395B}"/>
                  </a:ext>
                </a:extLst>
              </p:cNvPr>
              <p:cNvSpPr/>
              <p:nvPr/>
            </p:nvSpPr>
            <p:spPr>
              <a:xfrm rot="16200000">
                <a:off x="4225748" y="2767332"/>
                <a:ext cx="2903516" cy="184666"/>
              </a:xfrm>
              <a:prstGeom prst="rect">
                <a:avLst/>
              </a:prstGeom>
            </p:spPr>
            <p:txBody>
              <a:bodyPr wrap="square">
                <a:spAutoFit/>
              </a:bodyPr>
              <a:lstStyle/>
              <a:p>
                <a:r>
                  <a:rPr lang="en-US" sz="600" i="1" dirty="0">
                    <a:solidFill>
                      <a:srgbClr val="1779BA"/>
                    </a:solidFill>
                    <a:latin typeface="source sans pro" panose="020B0503030403020204" pitchFamily="34" charset="0"/>
                    <a:hlinkClick r:id="rId6"/>
                  </a:rPr>
                  <a:t>"Adrian Makes a Sandwich"</a:t>
                </a:r>
                <a:r>
                  <a:rPr lang="en-US" sz="600" i="1" dirty="0">
                    <a:solidFill>
                      <a:srgbClr val="0A0A0A"/>
                    </a:solidFill>
                    <a:latin typeface="source sans pro" panose="020B0503030403020204" pitchFamily="34" charset="0"/>
                  </a:rPr>
                  <a:t> by </a:t>
                </a:r>
                <a:r>
                  <a:rPr lang="en-US" sz="600" i="1" dirty="0" err="1">
                    <a:solidFill>
                      <a:srgbClr val="1779BA"/>
                    </a:solidFill>
                    <a:latin typeface="source sans pro" panose="020B0503030403020204" pitchFamily="34" charset="0"/>
                    <a:hlinkClick r:id="rId7"/>
                  </a:rPr>
                  <a:t>handcoding</a:t>
                </a:r>
                <a:r>
                  <a:rPr lang="en-US" sz="600" i="1" dirty="0">
                    <a:solidFill>
                      <a:srgbClr val="0A0A0A"/>
                    </a:solidFill>
                    <a:latin typeface="source sans pro" panose="020B0503030403020204" pitchFamily="34" charset="0"/>
                  </a:rPr>
                  <a:t> is licensed under </a:t>
                </a:r>
                <a:r>
                  <a:rPr lang="en-US" sz="600" i="1" cap="all" dirty="0">
                    <a:solidFill>
                      <a:srgbClr val="1468A0"/>
                    </a:solidFill>
                    <a:latin typeface="source sans pro" panose="020B0503030403020204" pitchFamily="34" charset="0"/>
                    <a:hlinkClick r:id="rId8"/>
                  </a:rPr>
                  <a:t>CC BY-NC 2.0</a:t>
                </a:r>
                <a:endParaRPr lang="en-US" sz="600" dirty="0"/>
              </a:p>
            </p:txBody>
          </p:sp>
        </p:grpSp>
        <p:sp>
          <p:nvSpPr>
            <p:cNvPr id="12" name="TextBox 11">
              <a:extLst>
                <a:ext uri="{FF2B5EF4-FFF2-40B4-BE49-F238E27FC236}">
                  <a16:creationId xmlns:a16="http://schemas.microsoft.com/office/drawing/2014/main" id="{3AB52B99-23F6-47C6-AC49-852120001DEE}"/>
                </a:ext>
              </a:extLst>
            </p:cNvPr>
            <p:cNvSpPr txBox="1"/>
            <p:nvPr/>
          </p:nvSpPr>
          <p:spPr>
            <a:xfrm>
              <a:off x="3371547" y="3841533"/>
              <a:ext cx="2366845" cy="584775"/>
            </a:xfrm>
            <a:prstGeom prst="rect">
              <a:avLst/>
            </a:prstGeom>
            <a:noFill/>
          </p:spPr>
          <p:txBody>
            <a:bodyPr wrap="square" rtlCol="0">
              <a:spAutoFit/>
            </a:bodyPr>
            <a:lstStyle/>
            <a:p>
              <a:pPr algn="ctr"/>
              <a:r>
                <a:rPr lang="en-US" sz="1600" b="1" dirty="0"/>
                <a:t>“I can make my own sandwich”</a:t>
              </a:r>
            </a:p>
          </p:txBody>
        </p:sp>
      </p:grpSp>
      <p:grpSp>
        <p:nvGrpSpPr>
          <p:cNvPr id="14" name="Group 13">
            <a:extLst>
              <a:ext uri="{FF2B5EF4-FFF2-40B4-BE49-F238E27FC236}">
                <a16:creationId xmlns:a16="http://schemas.microsoft.com/office/drawing/2014/main" id="{FD91CD5A-248F-47D7-814B-92F8FAE66FE0}"/>
              </a:ext>
            </a:extLst>
          </p:cNvPr>
          <p:cNvGrpSpPr/>
          <p:nvPr/>
        </p:nvGrpSpPr>
        <p:grpSpPr>
          <a:xfrm>
            <a:off x="392109" y="2446815"/>
            <a:ext cx="2564514" cy="2096707"/>
            <a:chOff x="392109" y="2446815"/>
            <a:chExt cx="2564514" cy="2096707"/>
          </a:xfrm>
        </p:grpSpPr>
        <p:grpSp>
          <p:nvGrpSpPr>
            <p:cNvPr id="11" name="Group 10">
              <a:extLst>
                <a:ext uri="{FF2B5EF4-FFF2-40B4-BE49-F238E27FC236}">
                  <a16:creationId xmlns:a16="http://schemas.microsoft.com/office/drawing/2014/main" id="{8035E825-145A-48EF-BDFF-0DABBDAFA6F4}"/>
                </a:ext>
              </a:extLst>
            </p:cNvPr>
            <p:cNvGrpSpPr/>
            <p:nvPr/>
          </p:nvGrpSpPr>
          <p:grpSpPr>
            <a:xfrm rot="21359124">
              <a:off x="442197" y="2797075"/>
              <a:ext cx="2514426" cy="1746447"/>
              <a:chOff x="560349" y="2968832"/>
              <a:chExt cx="2743200" cy="2010536"/>
            </a:xfrm>
          </p:grpSpPr>
          <p:pic>
            <p:nvPicPr>
              <p:cNvPr id="8" name="Picture 7">
                <a:extLst>
                  <a:ext uri="{FF2B5EF4-FFF2-40B4-BE49-F238E27FC236}">
                    <a16:creationId xmlns:a16="http://schemas.microsoft.com/office/drawing/2014/main" id="{4E95FE60-D240-4392-895C-18C369E24995}"/>
                  </a:ext>
                </a:extLst>
              </p:cNvPr>
              <p:cNvPicPr>
                <a:picLocks noChangeAspect="1"/>
              </p:cNvPicPr>
              <p:nvPr/>
            </p:nvPicPr>
            <p:blipFill rotWithShape="1">
              <a:blip r:embed="rId9"/>
              <a:srcRect t="3038" b="-1"/>
              <a:stretch/>
            </p:blipFill>
            <p:spPr>
              <a:xfrm>
                <a:off x="560349" y="2968832"/>
                <a:ext cx="2743200" cy="1900645"/>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2ADF3D2C-3847-4D80-AEAB-693FC9C1B823}"/>
                  </a:ext>
                </a:extLst>
              </p:cNvPr>
              <p:cNvSpPr/>
              <p:nvPr/>
            </p:nvSpPr>
            <p:spPr>
              <a:xfrm>
                <a:off x="562163" y="4794702"/>
                <a:ext cx="2048494" cy="184666"/>
              </a:xfrm>
              <a:prstGeom prst="rect">
                <a:avLst/>
              </a:prstGeom>
            </p:spPr>
            <p:txBody>
              <a:bodyPr wrap="square">
                <a:spAutoFit/>
              </a:bodyPr>
              <a:lstStyle/>
              <a:p>
                <a:r>
                  <a:rPr lang="en-US" sz="600" i="1" dirty="0">
                    <a:solidFill>
                      <a:srgbClr val="1779BA"/>
                    </a:solidFill>
                    <a:latin typeface="source sans pro" panose="020B0503030403020204" pitchFamily="34" charset="0"/>
                    <a:hlinkClick r:id="rId10"/>
                  </a:rPr>
                  <a:t>"IMG_4294"</a:t>
                </a:r>
                <a:r>
                  <a:rPr lang="en-US" sz="600" i="1" dirty="0">
                    <a:solidFill>
                      <a:srgbClr val="0A0A0A"/>
                    </a:solidFill>
                    <a:latin typeface="source sans pro" panose="020B0503030403020204" pitchFamily="34" charset="0"/>
                  </a:rPr>
                  <a:t> by </a:t>
                </a:r>
                <a:r>
                  <a:rPr lang="en-US" sz="600" i="1" dirty="0" err="1">
                    <a:solidFill>
                      <a:srgbClr val="1779BA"/>
                    </a:solidFill>
                    <a:latin typeface="source sans pro" panose="020B0503030403020204" pitchFamily="34" charset="0"/>
                    <a:hlinkClick r:id="rId11"/>
                  </a:rPr>
                  <a:t>toniwbusch</a:t>
                </a:r>
                <a:r>
                  <a:rPr lang="en-US" sz="600" i="1" dirty="0">
                    <a:solidFill>
                      <a:srgbClr val="0A0A0A"/>
                    </a:solidFill>
                    <a:latin typeface="source sans pro" panose="020B0503030403020204" pitchFamily="34" charset="0"/>
                  </a:rPr>
                  <a:t> is licensed under </a:t>
                </a:r>
                <a:r>
                  <a:rPr lang="en-US" sz="600" i="1" cap="all" dirty="0">
                    <a:solidFill>
                      <a:srgbClr val="1779BA"/>
                    </a:solidFill>
                    <a:latin typeface="source sans pro" panose="020B0503030403020204" pitchFamily="34" charset="0"/>
                    <a:hlinkClick r:id="rId12"/>
                  </a:rPr>
                  <a:t>CC BY-NC-SA 2.0 </a:t>
                </a:r>
                <a:endParaRPr lang="en-US" sz="600" dirty="0"/>
              </a:p>
            </p:txBody>
          </p:sp>
        </p:grpSp>
        <p:sp>
          <p:nvSpPr>
            <p:cNvPr id="13" name="TextBox 12">
              <a:extLst>
                <a:ext uri="{FF2B5EF4-FFF2-40B4-BE49-F238E27FC236}">
                  <a16:creationId xmlns:a16="http://schemas.microsoft.com/office/drawing/2014/main" id="{FBAB75D6-318F-4C26-B02B-845208006657}"/>
                </a:ext>
              </a:extLst>
            </p:cNvPr>
            <p:cNvSpPr txBox="1"/>
            <p:nvPr/>
          </p:nvSpPr>
          <p:spPr>
            <a:xfrm rot="21395594">
              <a:off x="392109" y="2446815"/>
              <a:ext cx="2373362" cy="338554"/>
            </a:xfrm>
            <a:prstGeom prst="rect">
              <a:avLst/>
            </a:prstGeom>
            <a:noFill/>
          </p:spPr>
          <p:txBody>
            <a:bodyPr wrap="square" rtlCol="0">
              <a:spAutoFit/>
            </a:bodyPr>
            <a:lstStyle/>
            <a:p>
              <a:pPr algn="ctr"/>
              <a:r>
                <a:rPr lang="en-US" sz="1600" b="1" dirty="0"/>
                <a:t>“I can tie my own shoes”</a:t>
              </a:r>
            </a:p>
          </p:txBody>
        </p:sp>
      </p:grpSp>
      <p:graphicFrame>
        <p:nvGraphicFramePr>
          <p:cNvPr id="17" name="Diagram 16">
            <a:extLst>
              <a:ext uri="{FF2B5EF4-FFF2-40B4-BE49-F238E27FC236}">
                <a16:creationId xmlns:a16="http://schemas.microsoft.com/office/drawing/2014/main" id="{5B965D16-AA65-421B-BF1C-57F45100894F}"/>
              </a:ext>
            </a:extLst>
          </p:cNvPr>
          <p:cNvGraphicFramePr/>
          <p:nvPr>
            <p:extLst>
              <p:ext uri="{D42A27DB-BD31-4B8C-83A1-F6EECF244321}">
                <p14:modId xmlns:p14="http://schemas.microsoft.com/office/powerpoint/2010/main" val="4265415459"/>
              </p:ext>
            </p:extLst>
          </p:nvPr>
        </p:nvGraphicFramePr>
        <p:xfrm>
          <a:off x="5671600" y="1491451"/>
          <a:ext cx="3567403" cy="244508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31" name="Group 30">
            <a:extLst>
              <a:ext uri="{FF2B5EF4-FFF2-40B4-BE49-F238E27FC236}">
                <a16:creationId xmlns:a16="http://schemas.microsoft.com/office/drawing/2014/main" id="{1D167D6B-9CFE-4F3D-A16A-711A92DF6702}"/>
              </a:ext>
            </a:extLst>
          </p:cNvPr>
          <p:cNvGrpSpPr/>
          <p:nvPr/>
        </p:nvGrpSpPr>
        <p:grpSpPr>
          <a:xfrm>
            <a:off x="3529059" y="4653035"/>
            <a:ext cx="4418666" cy="1352291"/>
            <a:chOff x="3371549" y="4470429"/>
            <a:chExt cx="4898005" cy="1533719"/>
          </a:xfrm>
        </p:grpSpPr>
        <p:grpSp>
          <p:nvGrpSpPr>
            <p:cNvPr id="30" name="Group 29">
              <a:extLst>
                <a:ext uri="{FF2B5EF4-FFF2-40B4-BE49-F238E27FC236}">
                  <a16:creationId xmlns:a16="http://schemas.microsoft.com/office/drawing/2014/main" id="{4027B2EA-1685-4EE7-A971-9BCB87F9E248}"/>
                </a:ext>
              </a:extLst>
            </p:cNvPr>
            <p:cNvGrpSpPr/>
            <p:nvPr/>
          </p:nvGrpSpPr>
          <p:grpSpPr>
            <a:xfrm>
              <a:off x="3371549" y="4470429"/>
              <a:ext cx="4898005" cy="1533719"/>
              <a:chOff x="3347796" y="4514011"/>
              <a:chExt cx="4898002" cy="1533719"/>
            </a:xfrm>
          </p:grpSpPr>
          <p:grpSp>
            <p:nvGrpSpPr>
              <p:cNvPr id="29" name="Group 28">
                <a:extLst>
                  <a:ext uri="{FF2B5EF4-FFF2-40B4-BE49-F238E27FC236}">
                    <a16:creationId xmlns:a16="http://schemas.microsoft.com/office/drawing/2014/main" id="{4EB054A4-B09B-4C94-A5F7-CB306161EA03}"/>
                  </a:ext>
                </a:extLst>
              </p:cNvPr>
              <p:cNvGrpSpPr/>
              <p:nvPr/>
            </p:nvGrpSpPr>
            <p:grpSpPr>
              <a:xfrm>
                <a:off x="3347796" y="4514011"/>
                <a:ext cx="4898002" cy="1533719"/>
                <a:chOff x="3347796" y="4514011"/>
                <a:chExt cx="4898002" cy="1533719"/>
              </a:xfrm>
            </p:grpSpPr>
            <p:graphicFrame>
              <p:nvGraphicFramePr>
                <p:cNvPr id="28" name="Diagram 27">
                  <a:extLst>
                    <a:ext uri="{FF2B5EF4-FFF2-40B4-BE49-F238E27FC236}">
                      <a16:creationId xmlns:a16="http://schemas.microsoft.com/office/drawing/2014/main" id="{33A8296F-0F90-4544-8E66-0DEA50808626}"/>
                    </a:ext>
                  </a:extLst>
                </p:cNvPr>
                <p:cNvGraphicFramePr/>
                <p:nvPr>
                  <p:extLst>
                    <p:ext uri="{D42A27DB-BD31-4B8C-83A1-F6EECF244321}">
                      <p14:modId xmlns:p14="http://schemas.microsoft.com/office/powerpoint/2010/main" val="1702556824"/>
                    </p:ext>
                  </p:extLst>
                </p:nvPr>
              </p:nvGraphicFramePr>
              <p:xfrm>
                <a:off x="3347796" y="4514011"/>
                <a:ext cx="4898002" cy="153371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25" name="Graphic 24" descr="Brain in head">
                  <a:extLst>
                    <a:ext uri="{FF2B5EF4-FFF2-40B4-BE49-F238E27FC236}">
                      <a16:creationId xmlns:a16="http://schemas.microsoft.com/office/drawing/2014/main" id="{1ECC6527-2514-4B25-963D-EB874796F0D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3854437" y="4823670"/>
                  <a:ext cx="983876" cy="914400"/>
                </a:xfrm>
                <a:prstGeom prst="rect">
                  <a:avLst/>
                </a:prstGeom>
              </p:spPr>
            </p:pic>
          </p:grpSp>
          <p:pic>
            <p:nvPicPr>
              <p:cNvPr id="27" name="Graphic 26" descr="Thumbs up sign">
                <a:extLst>
                  <a:ext uri="{FF2B5EF4-FFF2-40B4-BE49-F238E27FC236}">
                    <a16:creationId xmlns:a16="http://schemas.microsoft.com/office/drawing/2014/main" id="{548A7867-EA7C-4E6E-B509-91146DB6F05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855796" y="4764295"/>
                <a:ext cx="914400" cy="914400"/>
              </a:xfrm>
              <a:prstGeom prst="rect">
                <a:avLst/>
              </a:prstGeom>
            </p:spPr>
          </p:pic>
        </p:grpSp>
        <p:pic>
          <p:nvPicPr>
            <p:cNvPr id="19" name="Graphic 18" descr="Heart with pulse">
              <a:extLst>
                <a:ext uri="{FF2B5EF4-FFF2-40B4-BE49-F238E27FC236}">
                  <a16:creationId xmlns:a16="http://schemas.microsoft.com/office/drawing/2014/main" id="{23F8640C-EF9F-40C6-B220-B0A69614F43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368382" y="4856420"/>
              <a:ext cx="914401" cy="914400"/>
            </a:xfrm>
            <a:prstGeom prst="rect">
              <a:avLst/>
            </a:prstGeom>
          </p:spPr>
        </p:pic>
      </p:grpSp>
      <p:pic>
        <p:nvPicPr>
          <p:cNvPr id="2" name="Recorded Sound">
            <a:hlinkClick r:id="" action="ppaction://media"/>
            <a:extLst>
              <a:ext uri="{FF2B5EF4-FFF2-40B4-BE49-F238E27FC236}">
                <a16:creationId xmlns:a16="http://schemas.microsoft.com/office/drawing/2014/main" id="{F5B15BF7-0E6A-447F-8ACE-45C4547FD08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496845" y="1186651"/>
            <a:ext cx="609600" cy="609600"/>
          </a:xfrm>
          <a:prstGeom prst="rect">
            <a:avLst/>
          </a:prstGeom>
        </p:spPr>
      </p:pic>
    </p:spTree>
    <p:extLst>
      <p:ext uri="{BB962C8B-B14F-4D97-AF65-F5344CB8AC3E}">
        <p14:creationId xmlns:p14="http://schemas.microsoft.com/office/powerpoint/2010/main" val="420457186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2" fill="hold"/>
                                        <p:tgtEl>
                                          <p:spTgt spid="2"/>
                                        </p:tgtEl>
                                      </p:cBhvr>
                                    </p:cmd>
                                  </p:childTnLst>
                                </p:cTn>
                              </p:par>
                              <p:par>
                                <p:cTn id="7" presetID="47" presetClass="entr" presetSubtype="0" fill="hold" nodeType="withEffect">
                                  <p:stCondLst>
                                    <p:cond delay="5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0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3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450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Graphic spid="1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Whole Person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6</a:t>
            </a:fld>
            <a:endParaRPr lang="en-US" dirty="0"/>
          </a:p>
        </p:txBody>
      </p:sp>
      <p:graphicFrame>
        <p:nvGraphicFramePr>
          <p:cNvPr id="2" name="Diagram 1">
            <a:extLst>
              <a:ext uri="{FF2B5EF4-FFF2-40B4-BE49-F238E27FC236}">
                <a16:creationId xmlns:a16="http://schemas.microsoft.com/office/drawing/2014/main" id="{2FABA287-44F2-4824-9D27-800DB541304E}"/>
              </a:ext>
            </a:extLst>
          </p:cNvPr>
          <p:cNvGraphicFramePr/>
          <p:nvPr>
            <p:extLst>
              <p:ext uri="{D42A27DB-BD31-4B8C-83A1-F6EECF244321}">
                <p14:modId xmlns:p14="http://schemas.microsoft.com/office/powerpoint/2010/main" val="402542189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Oval 14">
            <a:extLst>
              <a:ext uri="{FF2B5EF4-FFF2-40B4-BE49-F238E27FC236}">
                <a16:creationId xmlns:a16="http://schemas.microsoft.com/office/drawing/2014/main" id="{B5D207F8-8D6A-428A-8037-BB76510B11F5}"/>
              </a:ext>
            </a:extLst>
          </p:cNvPr>
          <p:cNvSpPr/>
          <p:nvPr/>
        </p:nvSpPr>
        <p:spPr>
          <a:xfrm>
            <a:off x="2084822" y="988588"/>
            <a:ext cx="1520042" cy="146583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DAILY ACTIVITIES</a:t>
            </a:r>
          </a:p>
        </p:txBody>
      </p:sp>
      <p:sp>
        <p:nvSpPr>
          <p:cNvPr id="18" name="Oval 17">
            <a:extLst>
              <a:ext uri="{FF2B5EF4-FFF2-40B4-BE49-F238E27FC236}">
                <a16:creationId xmlns:a16="http://schemas.microsoft.com/office/drawing/2014/main" id="{841DCC64-AF94-42EA-B924-B4F77C0BDC50}"/>
              </a:ext>
            </a:extLst>
          </p:cNvPr>
          <p:cNvSpPr/>
          <p:nvPr/>
        </p:nvSpPr>
        <p:spPr>
          <a:xfrm>
            <a:off x="6481699" y="4241913"/>
            <a:ext cx="1914155" cy="185828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MEANINGFUL</a:t>
            </a:r>
          </a:p>
          <a:p>
            <a:pPr algn="ctr"/>
            <a:r>
              <a:rPr lang="en-US" sz="1400" b="1" dirty="0"/>
              <a:t>RELATIONSHIPS</a:t>
            </a:r>
          </a:p>
        </p:txBody>
      </p:sp>
      <p:sp>
        <p:nvSpPr>
          <p:cNvPr id="19" name="Oval 18">
            <a:extLst>
              <a:ext uri="{FF2B5EF4-FFF2-40B4-BE49-F238E27FC236}">
                <a16:creationId xmlns:a16="http://schemas.microsoft.com/office/drawing/2014/main" id="{A2CA46FB-F634-4D80-8C15-F5DA26699534}"/>
              </a:ext>
            </a:extLst>
          </p:cNvPr>
          <p:cNvSpPr/>
          <p:nvPr/>
        </p:nvSpPr>
        <p:spPr>
          <a:xfrm>
            <a:off x="2179825" y="4346938"/>
            <a:ext cx="1520042" cy="146583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HOPES</a:t>
            </a:r>
          </a:p>
          <a:p>
            <a:pPr algn="ctr"/>
            <a:r>
              <a:rPr lang="en-US" sz="1600" b="1" dirty="0"/>
              <a:t>&amp;</a:t>
            </a:r>
          </a:p>
          <a:p>
            <a:pPr algn="ctr"/>
            <a:r>
              <a:rPr lang="en-US" sz="1600" b="1" dirty="0"/>
              <a:t>DREAMS</a:t>
            </a:r>
          </a:p>
        </p:txBody>
      </p:sp>
      <p:sp>
        <p:nvSpPr>
          <p:cNvPr id="20" name="Oval 19">
            <a:extLst>
              <a:ext uri="{FF2B5EF4-FFF2-40B4-BE49-F238E27FC236}">
                <a16:creationId xmlns:a16="http://schemas.microsoft.com/office/drawing/2014/main" id="{8B792B53-D2EA-4D27-BB3E-8394276D35B2}"/>
              </a:ext>
            </a:extLst>
          </p:cNvPr>
          <p:cNvSpPr/>
          <p:nvPr/>
        </p:nvSpPr>
        <p:spPr>
          <a:xfrm>
            <a:off x="6457950" y="2030458"/>
            <a:ext cx="1663537" cy="157799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COMMUNITY SUPPORT</a:t>
            </a:r>
          </a:p>
        </p:txBody>
      </p:sp>
      <p:sp>
        <p:nvSpPr>
          <p:cNvPr id="22" name="Oval 21">
            <a:extLst>
              <a:ext uri="{FF2B5EF4-FFF2-40B4-BE49-F238E27FC236}">
                <a16:creationId xmlns:a16="http://schemas.microsoft.com/office/drawing/2014/main" id="{2859F833-4EFE-47E1-9C70-113F8662141F}"/>
              </a:ext>
            </a:extLst>
          </p:cNvPr>
          <p:cNvSpPr/>
          <p:nvPr/>
        </p:nvSpPr>
        <p:spPr>
          <a:xfrm>
            <a:off x="5459969" y="3508996"/>
            <a:ext cx="1520042" cy="146583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MENTAL </a:t>
            </a:r>
          </a:p>
          <a:p>
            <a:pPr algn="ctr"/>
            <a:r>
              <a:rPr lang="en-US" sz="1400" b="1" dirty="0"/>
              <a:t>HEALTH</a:t>
            </a:r>
          </a:p>
        </p:txBody>
      </p:sp>
      <p:pic>
        <p:nvPicPr>
          <p:cNvPr id="5" name="Recorded Sound">
            <a:hlinkClick r:id="" action="ppaction://media"/>
            <a:extLst>
              <a:ext uri="{FF2B5EF4-FFF2-40B4-BE49-F238E27FC236}">
                <a16:creationId xmlns:a16="http://schemas.microsoft.com/office/drawing/2014/main" id="{2A8566C0-D4FC-480A-9FC2-A45BDF0C8F4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36747" y="1328352"/>
            <a:ext cx="609600" cy="609600"/>
          </a:xfrm>
          <a:prstGeom prst="rect">
            <a:avLst/>
          </a:prstGeom>
        </p:spPr>
      </p:pic>
    </p:spTree>
    <p:extLst>
      <p:ext uri="{BB962C8B-B14F-4D97-AF65-F5344CB8AC3E}">
        <p14:creationId xmlns:p14="http://schemas.microsoft.com/office/powerpoint/2010/main" val="495595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58" fill="hold"/>
                                        <p:tgtEl>
                                          <p:spTgt spid="5"/>
                                        </p:tgtEl>
                                      </p:cBhvr>
                                    </p:cmd>
                                  </p:childTnLst>
                                </p:cTn>
                              </p:par>
                              <p:par>
                                <p:cTn id="7" presetID="9" presetClass="entr" presetSubtype="0" fill="hold" grpId="0" nodeType="withEffect">
                                  <p:stCondLst>
                                    <p:cond delay="3000"/>
                                  </p:stCondLst>
                                  <p:childTnLst>
                                    <p:set>
                                      <p:cBhvr>
                                        <p:cTn id="8" dur="1" fill="hold">
                                          <p:stCondLst>
                                            <p:cond delay="0"/>
                                          </p:stCondLst>
                                        </p:cTn>
                                        <p:tgtEl>
                                          <p:spTgt spid="2">
                                            <p:graphicEl>
                                              <a:dgm id="{FB4B7E01-BAAF-4557-9514-D11F7E4A06DC}"/>
                                            </p:graphicEl>
                                          </p:spTgt>
                                        </p:tgtEl>
                                        <p:attrNameLst>
                                          <p:attrName>style.visibility</p:attrName>
                                        </p:attrNameLst>
                                      </p:cBhvr>
                                      <p:to>
                                        <p:strVal val="visible"/>
                                      </p:to>
                                    </p:set>
                                    <p:animEffect transition="in" filter="dissolve">
                                      <p:cBhvr>
                                        <p:cTn id="9" dur="500"/>
                                        <p:tgtEl>
                                          <p:spTgt spid="2">
                                            <p:graphicEl>
                                              <a:dgm id="{FB4B7E01-BAAF-4557-9514-D11F7E4A06DC}"/>
                                            </p:graphicEl>
                                          </p:spTgt>
                                        </p:tgtEl>
                                      </p:cBhvr>
                                    </p:animEffect>
                                  </p:childTnLst>
                                </p:cTn>
                              </p:par>
                              <p:par>
                                <p:cTn id="10" presetID="9" presetClass="entr" presetSubtype="0" fill="hold" grpId="0" nodeType="withEffect">
                                  <p:stCondLst>
                                    <p:cond delay="3000"/>
                                  </p:stCondLst>
                                  <p:childTnLst>
                                    <p:set>
                                      <p:cBhvr>
                                        <p:cTn id="11" dur="1" fill="hold">
                                          <p:stCondLst>
                                            <p:cond delay="0"/>
                                          </p:stCondLst>
                                        </p:cTn>
                                        <p:tgtEl>
                                          <p:spTgt spid="2">
                                            <p:graphicEl>
                                              <a:dgm id="{22282DCB-C949-4EC4-8132-049D09270D65}"/>
                                            </p:graphicEl>
                                          </p:spTgt>
                                        </p:tgtEl>
                                        <p:attrNameLst>
                                          <p:attrName>style.visibility</p:attrName>
                                        </p:attrNameLst>
                                      </p:cBhvr>
                                      <p:to>
                                        <p:strVal val="visible"/>
                                      </p:to>
                                    </p:set>
                                    <p:animEffect transition="in" filter="dissolve">
                                      <p:cBhvr>
                                        <p:cTn id="12" dur="500"/>
                                        <p:tgtEl>
                                          <p:spTgt spid="2">
                                            <p:graphicEl>
                                              <a:dgm id="{22282DCB-C949-4EC4-8132-049D09270D65}"/>
                                            </p:graphicEl>
                                          </p:spTgt>
                                        </p:tgtEl>
                                      </p:cBhvr>
                                    </p:animEffect>
                                  </p:childTnLst>
                                </p:cTn>
                              </p:par>
                              <p:par>
                                <p:cTn id="13" presetID="9" presetClass="entr" presetSubtype="0" fill="hold" grpId="0" nodeType="withEffect">
                                  <p:stCondLst>
                                    <p:cond delay="3000"/>
                                  </p:stCondLst>
                                  <p:childTnLst>
                                    <p:set>
                                      <p:cBhvr>
                                        <p:cTn id="14" dur="1" fill="hold">
                                          <p:stCondLst>
                                            <p:cond delay="0"/>
                                          </p:stCondLst>
                                        </p:cTn>
                                        <p:tgtEl>
                                          <p:spTgt spid="2">
                                            <p:graphicEl>
                                              <a:dgm id="{02BEF7A4-F4AB-4524-A6E3-B795F025BFFB}"/>
                                            </p:graphicEl>
                                          </p:spTgt>
                                        </p:tgtEl>
                                        <p:attrNameLst>
                                          <p:attrName>style.visibility</p:attrName>
                                        </p:attrNameLst>
                                      </p:cBhvr>
                                      <p:to>
                                        <p:strVal val="visible"/>
                                      </p:to>
                                    </p:set>
                                    <p:animEffect transition="in" filter="dissolve">
                                      <p:cBhvr>
                                        <p:cTn id="15" dur="500"/>
                                        <p:tgtEl>
                                          <p:spTgt spid="2">
                                            <p:graphicEl>
                                              <a:dgm id="{02BEF7A4-F4AB-4524-A6E3-B795F025BFFB}"/>
                                            </p:graphicEl>
                                          </p:spTgt>
                                        </p:tgtEl>
                                      </p:cBhvr>
                                    </p:animEffect>
                                  </p:childTnLst>
                                </p:cTn>
                              </p:par>
                              <p:par>
                                <p:cTn id="16" presetID="9" presetClass="entr" presetSubtype="0" fill="hold" grpId="0" nodeType="withEffect">
                                  <p:stCondLst>
                                    <p:cond delay="3000"/>
                                  </p:stCondLst>
                                  <p:childTnLst>
                                    <p:set>
                                      <p:cBhvr>
                                        <p:cTn id="17" dur="1" fill="hold">
                                          <p:stCondLst>
                                            <p:cond delay="0"/>
                                          </p:stCondLst>
                                        </p:cTn>
                                        <p:tgtEl>
                                          <p:spTgt spid="2">
                                            <p:graphicEl>
                                              <a:dgm id="{EF39FAFD-9D9B-4AFD-B369-93142496310A}"/>
                                            </p:graphicEl>
                                          </p:spTgt>
                                        </p:tgtEl>
                                        <p:attrNameLst>
                                          <p:attrName>style.visibility</p:attrName>
                                        </p:attrNameLst>
                                      </p:cBhvr>
                                      <p:to>
                                        <p:strVal val="visible"/>
                                      </p:to>
                                    </p:set>
                                    <p:animEffect transition="in" filter="dissolve">
                                      <p:cBhvr>
                                        <p:cTn id="18" dur="500"/>
                                        <p:tgtEl>
                                          <p:spTgt spid="2">
                                            <p:graphicEl>
                                              <a:dgm id="{EF39FAFD-9D9B-4AFD-B369-93142496310A}"/>
                                            </p:graphicEl>
                                          </p:spTgt>
                                        </p:tgtEl>
                                      </p:cBhvr>
                                    </p:animEffect>
                                  </p:childTnLst>
                                </p:cTn>
                              </p:par>
                              <p:par>
                                <p:cTn id="19" presetID="9" presetClass="entr" presetSubtype="0" fill="hold" grpId="0" nodeType="withEffect">
                                  <p:stCondLst>
                                    <p:cond delay="3000"/>
                                  </p:stCondLst>
                                  <p:childTnLst>
                                    <p:set>
                                      <p:cBhvr>
                                        <p:cTn id="20" dur="1" fill="hold">
                                          <p:stCondLst>
                                            <p:cond delay="0"/>
                                          </p:stCondLst>
                                        </p:cTn>
                                        <p:tgtEl>
                                          <p:spTgt spid="2">
                                            <p:graphicEl>
                                              <a:dgm id="{23673CE9-F04A-4D9D-85C4-65088573A728}"/>
                                            </p:graphicEl>
                                          </p:spTgt>
                                        </p:tgtEl>
                                        <p:attrNameLst>
                                          <p:attrName>style.visibility</p:attrName>
                                        </p:attrNameLst>
                                      </p:cBhvr>
                                      <p:to>
                                        <p:strVal val="visible"/>
                                      </p:to>
                                    </p:set>
                                    <p:animEffect transition="in" filter="dissolve">
                                      <p:cBhvr>
                                        <p:cTn id="21" dur="500"/>
                                        <p:tgtEl>
                                          <p:spTgt spid="2">
                                            <p:graphicEl>
                                              <a:dgm id="{23673CE9-F04A-4D9D-85C4-65088573A728}"/>
                                            </p:graphicEl>
                                          </p:spTgt>
                                        </p:tgtEl>
                                      </p:cBhvr>
                                    </p:animEffect>
                                  </p:childTnLst>
                                </p:cTn>
                              </p:par>
                              <p:par>
                                <p:cTn id="22" presetID="9" presetClass="entr" presetSubtype="0" fill="hold" grpId="0" nodeType="withEffect">
                                  <p:stCondLst>
                                    <p:cond delay="3000"/>
                                  </p:stCondLst>
                                  <p:childTnLst>
                                    <p:set>
                                      <p:cBhvr>
                                        <p:cTn id="23" dur="1" fill="hold">
                                          <p:stCondLst>
                                            <p:cond delay="0"/>
                                          </p:stCondLst>
                                        </p:cTn>
                                        <p:tgtEl>
                                          <p:spTgt spid="2">
                                            <p:graphicEl>
                                              <a:dgm id="{A4D910DA-D036-4D1A-A548-BA58D272BE16}"/>
                                            </p:graphicEl>
                                          </p:spTgt>
                                        </p:tgtEl>
                                        <p:attrNameLst>
                                          <p:attrName>style.visibility</p:attrName>
                                        </p:attrNameLst>
                                      </p:cBhvr>
                                      <p:to>
                                        <p:strVal val="visible"/>
                                      </p:to>
                                    </p:set>
                                    <p:animEffect transition="in" filter="dissolve">
                                      <p:cBhvr>
                                        <p:cTn id="24" dur="500"/>
                                        <p:tgtEl>
                                          <p:spTgt spid="2">
                                            <p:graphicEl>
                                              <a:dgm id="{A4D910DA-D036-4D1A-A548-BA58D272BE16}"/>
                                            </p:graphicEl>
                                          </p:spTgt>
                                        </p:tgtEl>
                                      </p:cBhvr>
                                    </p:animEffect>
                                  </p:childTnLst>
                                </p:cTn>
                              </p:par>
                              <p:par>
                                <p:cTn id="25" presetID="9" presetClass="entr" presetSubtype="0" fill="hold" grpId="0" nodeType="withEffect">
                                  <p:stCondLst>
                                    <p:cond delay="3000"/>
                                  </p:stCondLst>
                                  <p:childTnLst>
                                    <p:set>
                                      <p:cBhvr>
                                        <p:cTn id="26" dur="1" fill="hold">
                                          <p:stCondLst>
                                            <p:cond delay="0"/>
                                          </p:stCondLst>
                                        </p:cTn>
                                        <p:tgtEl>
                                          <p:spTgt spid="2">
                                            <p:graphicEl>
                                              <a:dgm id="{35413A69-E10E-48B4-ACF9-E560F2AA6DAE}"/>
                                            </p:graphicEl>
                                          </p:spTgt>
                                        </p:tgtEl>
                                        <p:attrNameLst>
                                          <p:attrName>style.visibility</p:attrName>
                                        </p:attrNameLst>
                                      </p:cBhvr>
                                      <p:to>
                                        <p:strVal val="visible"/>
                                      </p:to>
                                    </p:set>
                                    <p:animEffect transition="in" filter="dissolve">
                                      <p:cBhvr>
                                        <p:cTn id="27" dur="500"/>
                                        <p:tgtEl>
                                          <p:spTgt spid="2">
                                            <p:graphicEl>
                                              <a:dgm id="{35413A69-E10E-48B4-ACF9-E560F2AA6DAE}"/>
                                            </p:graphicEl>
                                          </p:spTgt>
                                        </p:tgtEl>
                                      </p:cBhvr>
                                    </p:animEffect>
                                  </p:childTnLst>
                                </p:cTn>
                              </p:par>
                              <p:par>
                                <p:cTn id="28" presetID="9" presetClass="entr" presetSubtype="0" fill="hold" grpId="0" nodeType="withEffect">
                                  <p:stCondLst>
                                    <p:cond delay="3000"/>
                                  </p:stCondLst>
                                  <p:childTnLst>
                                    <p:set>
                                      <p:cBhvr>
                                        <p:cTn id="29" dur="1" fill="hold">
                                          <p:stCondLst>
                                            <p:cond delay="0"/>
                                          </p:stCondLst>
                                        </p:cTn>
                                        <p:tgtEl>
                                          <p:spTgt spid="2">
                                            <p:graphicEl>
                                              <a:dgm id="{06CA7E81-EC6F-46C1-B021-B842A88F1CDD}"/>
                                            </p:graphicEl>
                                          </p:spTgt>
                                        </p:tgtEl>
                                        <p:attrNameLst>
                                          <p:attrName>style.visibility</p:attrName>
                                        </p:attrNameLst>
                                      </p:cBhvr>
                                      <p:to>
                                        <p:strVal val="visible"/>
                                      </p:to>
                                    </p:set>
                                    <p:animEffect transition="in" filter="dissolve">
                                      <p:cBhvr>
                                        <p:cTn id="30" dur="500"/>
                                        <p:tgtEl>
                                          <p:spTgt spid="2">
                                            <p:graphicEl>
                                              <a:dgm id="{06CA7E81-EC6F-46C1-B021-B842A88F1CDD}"/>
                                            </p:graphicEl>
                                          </p:spTgt>
                                        </p:tgtEl>
                                      </p:cBhvr>
                                    </p:animEffect>
                                  </p:childTnLst>
                                </p:cTn>
                              </p:par>
                              <p:par>
                                <p:cTn id="31" presetID="9" presetClass="entr" presetSubtype="0" fill="hold" grpId="0" nodeType="withEffect">
                                  <p:stCondLst>
                                    <p:cond delay="3000"/>
                                  </p:stCondLst>
                                  <p:childTnLst>
                                    <p:set>
                                      <p:cBhvr>
                                        <p:cTn id="32" dur="1" fill="hold">
                                          <p:stCondLst>
                                            <p:cond delay="0"/>
                                          </p:stCondLst>
                                        </p:cTn>
                                        <p:tgtEl>
                                          <p:spTgt spid="2">
                                            <p:graphicEl>
                                              <a:dgm id="{A0DFC147-8E61-4759-94B1-D34863961904}"/>
                                            </p:graphicEl>
                                          </p:spTgt>
                                        </p:tgtEl>
                                        <p:attrNameLst>
                                          <p:attrName>style.visibility</p:attrName>
                                        </p:attrNameLst>
                                      </p:cBhvr>
                                      <p:to>
                                        <p:strVal val="visible"/>
                                      </p:to>
                                    </p:set>
                                    <p:animEffect transition="in" filter="dissolve">
                                      <p:cBhvr>
                                        <p:cTn id="33" dur="500"/>
                                        <p:tgtEl>
                                          <p:spTgt spid="2">
                                            <p:graphicEl>
                                              <a:dgm id="{A0DFC147-8E61-4759-94B1-D34863961904}"/>
                                            </p:graphicEl>
                                          </p:spTgt>
                                        </p:tgtEl>
                                      </p:cBhvr>
                                    </p:animEffect>
                                  </p:childTnLst>
                                </p:cTn>
                              </p:par>
                              <p:par>
                                <p:cTn id="34" presetID="9" presetClass="entr" presetSubtype="0" fill="hold" grpId="0" nodeType="withEffect">
                                  <p:stCondLst>
                                    <p:cond delay="3000"/>
                                  </p:stCondLst>
                                  <p:childTnLst>
                                    <p:set>
                                      <p:cBhvr>
                                        <p:cTn id="35" dur="1" fill="hold">
                                          <p:stCondLst>
                                            <p:cond delay="0"/>
                                          </p:stCondLst>
                                        </p:cTn>
                                        <p:tgtEl>
                                          <p:spTgt spid="2">
                                            <p:graphicEl>
                                              <a:dgm id="{7D9A1493-5C43-4120-8B55-B946C74C6F68}"/>
                                            </p:graphicEl>
                                          </p:spTgt>
                                        </p:tgtEl>
                                        <p:attrNameLst>
                                          <p:attrName>style.visibility</p:attrName>
                                        </p:attrNameLst>
                                      </p:cBhvr>
                                      <p:to>
                                        <p:strVal val="visible"/>
                                      </p:to>
                                    </p:set>
                                    <p:animEffect transition="in" filter="dissolve">
                                      <p:cBhvr>
                                        <p:cTn id="36" dur="500"/>
                                        <p:tgtEl>
                                          <p:spTgt spid="2">
                                            <p:graphicEl>
                                              <a:dgm id="{7D9A1493-5C43-4120-8B55-B946C74C6F68}"/>
                                            </p:graphicEl>
                                          </p:spTgt>
                                        </p:tgtEl>
                                      </p:cBhvr>
                                    </p:animEffect>
                                  </p:childTnLst>
                                </p:cTn>
                              </p:par>
                              <p:par>
                                <p:cTn id="37" presetID="9" presetClass="entr" presetSubtype="0" fill="hold" grpId="0" nodeType="withEffect">
                                  <p:stCondLst>
                                    <p:cond delay="3000"/>
                                  </p:stCondLst>
                                  <p:childTnLst>
                                    <p:set>
                                      <p:cBhvr>
                                        <p:cTn id="38" dur="1" fill="hold">
                                          <p:stCondLst>
                                            <p:cond delay="0"/>
                                          </p:stCondLst>
                                        </p:cTn>
                                        <p:tgtEl>
                                          <p:spTgt spid="2">
                                            <p:graphicEl>
                                              <a:dgm id="{7F59D0FB-C23B-43BC-A2D1-9B9D1AA3F0CB}"/>
                                            </p:graphicEl>
                                          </p:spTgt>
                                        </p:tgtEl>
                                        <p:attrNameLst>
                                          <p:attrName>style.visibility</p:attrName>
                                        </p:attrNameLst>
                                      </p:cBhvr>
                                      <p:to>
                                        <p:strVal val="visible"/>
                                      </p:to>
                                    </p:set>
                                    <p:animEffect transition="in" filter="dissolve">
                                      <p:cBhvr>
                                        <p:cTn id="39" dur="500"/>
                                        <p:tgtEl>
                                          <p:spTgt spid="2">
                                            <p:graphicEl>
                                              <a:dgm id="{7F59D0FB-C23B-43BC-A2D1-9B9D1AA3F0CB}"/>
                                            </p:graphicEl>
                                          </p:spTgt>
                                        </p:tgtEl>
                                      </p:cBhvr>
                                    </p:animEffect>
                                  </p:childTnLst>
                                </p:cTn>
                              </p:par>
                              <p:par>
                                <p:cTn id="40" presetID="9" presetClass="entr" presetSubtype="0" fill="hold" grpId="0" nodeType="withEffect">
                                  <p:stCondLst>
                                    <p:cond delay="3000"/>
                                  </p:stCondLst>
                                  <p:childTnLst>
                                    <p:set>
                                      <p:cBhvr>
                                        <p:cTn id="41" dur="1" fill="hold">
                                          <p:stCondLst>
                                            <p:cond delay="0"/>
                                          </p:stCondLst>
                                        </p:cTn>
                                        <p:tgtEl>
                                          <p:spTgt spid="2">
                                            <p:graphicEl>
                                              <a:dgm id="{D0883194-99B4-4293-ACF2-6B86693CD838}"/>
                                            </p:graphicEl>
                                          </p:spTgt>
                                        </p:tgtEl>
                                        <p:attrNameLst>
                                          <p:attrName>style.visibility</p:attrName>
                                        </p:attrNameLst>
                                      </p:cBhvr>
                                      <p:to>
                                        <p:strVal val="visible"/>
                                      </p:to>
                                    </p:set>
                                    <p:animEffect transition="in" filter="dissolve">
                                      <p:cBhvr>
                                        <p:cTn id="42" dur="500"/>
                                        <p:tgtEl>
                                          <p:spTgt spid="2">
                                            <p:graphicEl>
                                              <a:dgm id="{D0883194-99B4-4293-ACF2-6B86693CD838}"/>
                                            </p:graphicEl>
                                          </p:spTgt>
                                        </p:tgtEl>
                                      </p:cBhvr>
                                    </p:animEffect>
                                  </p:childTnLst>
                                </p:cTn>
                              </p:par>
                              <p:par>
                                <p:cTn id="43" presetID="9" presetClass="entr" presetSubtype="0" fill="hold" grpId="0" nodeType="withEffect">
                                  <p:stCondLst>
                                    <p:cond delay="3000"/>
                                  </p:stCondLst>
                                  <p:childTnLst>
                                    <p:set>
                                      <p:cBhvr>
                                        <p:cTn id="44" dur="1" fill="hold">
                                          <p:stCondLst>
                                            <p:cond delay="0"/>
                                          </p:stCondLst>
                                        </p:cTn>
                                        <p:tgtEl>
                                          <p:spTgt spid="2">
                                            <p:graphicEl>
                                              <a:dgm id="{22D4885A-7AFE-4D64-AAD1-70A018A3AC52}"/>
                                            </p:graphicEl>
                                          </p:spTgt>
                                        </p:tgtEl>
                                        <p:attrNameLst>
                                          <p:attrName>style.visibility</p:attrName>
                                        </p:attrNameLst>
                                      </p:cBhvr>
                                      <p:to>
                                        <p:strVal val="visible"/>
                                      </p:to>
                                    </p:set>
                                    <p:animEffect transition="in" filter="dissolve">
                                      <p:cBhvr>
                                        <p:cTn id="45" dur="500"/>
                                        <p:tgtEl>
                                          <p:spTgt spid="2">
                                            <p:graphicEl>
                                              <a:dgm id="{22D4885A-7AFE-4D64-AAD1-70A018A3AC52}"/>
                                            </p:graphicEl>
                                          </p:spTgt>
                                        </p:tgtEl>
                                      </p:cBhvr>
                                    </p:animEffect>
                                  </p:childTnLst>
                                </p:cTn>
                              </p:par>
                              <p:par>
                                <p:cTn id="46" presetID="9" presetClass="entr" presetSubtype="0" fill="hold" grpId="0" nodeType="withEffect">
                                  <p:stCondLst>
                                    <p:cond delay="3000"/>
                                  </p:stCondLst>
                                  <p:childTnLst>
                                    <p:set>
                                      <p:cBhvr>
                                        <p:cTn id="47" dur="1" fill="hold">
                                          <p:stCondLst>
                                            <p:cond delay="0"/>
                                          </p:stCondLst>
                                        </p:cTn>
                                        <p:tgtEl>
                                          <p:spTgt spid="2">
                                            <p:graphicEl>
                                              <a:dgm id="{61D7D315-87A9-4B6B-A957-0C56BDD73BA9}"/>
                                            </p:graphicEl>
                                          </p:spTgt>
                                        </p:tgtEl>
                                        <p:attrNameLst>
                                          <p:attrName>style.visibility</p:attrName>
                                        </p:attrNameLst>
                                      </p:cBhvr>
                                      <p:to>
                                        <p:strVal val="visible"/>
                                      </p:to>
                                    </p:set>
                                    <p:animEffect transition="in" filter="dissolve">
                                      <p:cBhvr>
                                        <p:cTn id="48" dur="500"/>
                                        <p:tgtEl>
                                          <p:spTgt spid="2">
                                            <p:graphicEl>
                                              <a:dgm id="{61D7D315-87A9-4B6B-A957-0C56BDD73BA9}"/>
                                            </p:graphicEl>
                                          </p:spTgt>
                                        </p:tgtEl>
                                      </p:cBhvr>
                                    </p:animEffect>
                                  </p:childTnLst>
                                </p:cTn>
                              </p:par>
                              <p:par>
                                <p:cTn id="49" presetID="42" presetClass="entr" presetSubtype="0" fill="hold" grpId="0" nodeType="withEffect">
                                  <p:stCondLst>
                                    <p:cond delay="1150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700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9" presetClass="entr" presetSubtype="0" fill="hold" grpId="0" nodeType="withEffect">
                                  <p:stCondLst>
                                    <p:cond delay="10000"/>
                                  </p:stCondLst>
                                  <p:childTnLst>
                                    <p:set>
                                      <p:cBhvr>
                                        <p:cTn id="60" dur="1" fill="hold">
                                          <p:stCondLst>
                                            <p:cond delay="0"/>
                                          </p:stCondLst>
                                        </p:cTn>
                                        <p:tgtEl>
                                          <p:spTgt spid="15"/>
                                        </p:tgtEl>
                                        <p:attrNameLst>
                                          <p:attrName>style.visibility</p:attrName>
                                        </p:attrNameLst>
                                      </p:cBhvr>
                                      <p:to>
                                        <p:strVal val="visible"/>
                                      </p:to>
                                    </p:set>
                                    <p:animEffect transition="in" filter="dissolve">
                                      <p:cBhvr>
                                        <p:cTn id="61" dur="500"/>
                                        <p:tgtEl>
                                          <p:spTgt spid="15"/>
                                        </p:tgtEl>
                                      </p:cBhvr>
                                    </p:animEffect>
                                  </p:childTnLst>
                                </p:cTn>
                              </p:par>
                              <p:par>
                                <p:cTn id="62" presetID="9" presetClass="entr" presetSubtype="0" fill="hold" grpId="0" nodeType="withEffect">
                                  <p:stCondLst>
                                    <p:cond delay="10000"/>
                                  </p:stCondLst>
                                  <p:childTnLst>
                                    <p:set>
                                      <p:cBhvr>
                                        <p:cTn id="63" dur="1" fill="hold">
                                          <p:stCondLst>
                                            <p:cond delay="0"/>
                                          </p:stCondLst>
                                        </p:cTn>
                                        <p:tgtEl>
                                          <p:spTgt spid="22"/>
                                        </p:tgtEl>
                                        <p:attrNameLst>
                                          <p:attrName>style.visibility</p:attrName>
                                        </p:attrNameLst>
                                      </p:cBhvr>
                                      <p:to>
                                        <p:strVal val="visible"/>
                                      </p:to>
                                    </p:set>
                                    <p:animEffect transition="in" filter="dissolve">
                                      <p:cBhvr>
                                        <p:cTn id="64" dur="500"/>
                                        <p:tgtEl>
                                          <p:spTgt spid="22"/>
                                        </p:tgtEl>
                                      </p:cBhvr>
                                    </p:animEffect>
                                  </p:childTnLst>
                                </p:cTn>
                              </p:par>
                              <p:par>
                                <p:cTn id="65" presetID="9" presetClass="entr" presetSubtype="0" fill="hold" grpId="0" nodeType="withEffect">
                                  <p:stCondLst>
                                    <p:cond delay="7000"/>
                                  </p:stCondLst>
                                  <p:childTnLst>
                                    <p:set>
                                      <p:cBhvr>
                                        <p:cTn id="66" dur="1" fill="hold">
                                          <p:stCondLst>
                                            <p:cond delay="0"/>
                                          </p:stCondLst>
                                        </p:cTn>
                                        <p:tgtEl>
                                          <p:spTgt spid="18"/>
                                        </p:tgtEl>
                                        <p:attrNameLst>
                                          <p:attrName>style.visibility</p:attrName>
                                        </p:attrNameLst>
                                      </p:cBhvr>
                                      <p:to>
                                        <p:strVal val="visible"/>
                                      </p:to>
                                    </p:set>
                                    <p:animEffect transition="in" filter="dissolv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8" fill="hold" display="0">
                  <p:stCondLst>
                    <p:cond delay="indefinite"/>
                  </p:stCondLst>
                  <p:endCondLst>
                    <p:cond evt="onStopAudio" delay="0">
                      <p:tgtEl>
                        <p:sldTgt/>
                      </p:tgtEl>
                    </p:cond>
                  </p:endCondLst>
                </p:cTn>
                <p:tgtEl>
                  <p:spTgt spid="5"/>
                </p:tgtEl>
              </p:cMediaNode>
            </p:audio>
          </p:childTnLst>
        </p:cTn>
      </p:par>
    </p:tnLst>
    <p:bldLst>
      <p:bldGraphic spid="2" grpId="0">
        <p:bldSub>
          <a:bldDgm/>
        </p:bldSub>
      </p:bldGraphic>
      <p:bldP spid="15" grpId="0" animBg="1"/>
      <p:bldP spid="18" grpId="0" animBg="1"/>
      <p:bldP spid="19" grpId="0" animBg="1"/>
      <p:bldP spid="20"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 to Think About</a:t>
            </a:r>
          </a:p>
        </p:txBody>
      </p:sp>
      <p:sp>
        <p:nvSpPr>
          <p:cNvPr id="4" name="Slide Number Placeholder 3"/>
          <p:cNvSpPr>
            <a:spLocks noGrp="1"/>
          </p:cNvSpPr>
          <p:nvPr>
            <p:ph type="sldNum" sz="quarter" idx="10"/>
          </p:nvPr>
        </p:nvSpPr>
        <p:spPr/>
        <p:txBody>
          <a:bodyPr/>
          <a:lstStyle/>
          <a:p>
            <a:fld id="{C1640D55-031C-4AD9-A16C-4EFA2F922910}" type="slidenum">
              <a:rPr lang="en-US" smtClean="0"/>
              <a:pPr/>
              <a:t>7</a:t>
            </a:fld>
            <a:endParaRPr lang="en-US" dirty="0"/>
          </a:p>
        </p:txBody>
      </p:sp>
      <p:sp>
        <p:nvSpPr>
          <p:cNvPr id="7" name="TextBox 6">
            <a:extLst>
              <a:ext uri="{FF2B5EF4-FFF2-40B4-BE49-F238E27FC236}">
                <a16:creationId xmlns:a16="http://schemas.microsoft.com/office/drawing/2014/main" id="{10858615-9DD3-483A-B4E5-24B0A0F6C5FB}"/>
              </a:ext>
            </a:extLst>
          </p:cNvPr>
          <p:cNvSpPr txBox="1"/>
          <p:nvPr/>
        </p:nvSpPr>
        <p:spPr>
          <a:xfrm>
            <a:off x="3348842" y="1247315"/>
            <a:ext cx="5368521" cy="2616101"/>
          </a:xfrm>
          <a:prstGeom prst="rect">
            <a:avLst/>
          </a:prstGeom>
          <a:noFill/>
        </p:spPr>
        <p:txBody>
          <a:bodyPr wrap="none" rtlCol="0">
            <a:spAutoFit/>
          </a:bodyPr>
          <a:lstStyle/>
          <a:p>
            <a:pPr marL="285750" indent="-285750">
              <a:buFont typeface="Wingdings" panose="05000000000000000000" pitchFamily="2" charset="2"/>
              <a:buChar char="Ø"/>
            </a:pPr>
            <a:r>
              <a:rPr lang="en-US" dirty="0">
                <a:solidFill>
                  <a:srgbClr val="004875"/>
                </a:solidFill>
              </a:rPr>
              <a:t>Who is here to help me plan my life?</a:t>
            </a:r>
          </a:p>
          <a:p>
            <a:endParaRPr lang="en-US" dirty="0">
              <a:solidFill>
                <a:srgbClr val="004875"/>
              </a:solidFill>
            </a:endParaRPr>
          </a:p>
          <a:p>
            <a:pPr marL="285750" indent="-285750">
              <a:buFont typeface="Wingdings" panose="05000000000000000000" pitchFamily="2" charset="2"/>
              <a:buChar char="Ø"/>
            </a:pPr>
            <a:r>
              <a:rPr lang="en-US" dirty="0">
                <a:solidFill>
                  <a:srgbClr val="004875"/>
                </a:solidFill>
              </a:rPr>
              <a:t>What are important events that have happened to</a:t>
            </a:r>
          </a:p>
          <a:p>
            <a:r>
              <a:rPr lang="en-US" dirty="0">
                <a:solidFill>
                  <a:srgbClr val="004875"/>
                </a:solidFill>
              </a:rPr>
              <a:t>     me so far in my life?</a:t>
            </a:r>
          </a:p>
          <a:p>
            <a:endParaRPr lang="en-US" dirty="0">
              <a:solidFill>
                <a:srgbClr val="004875"/>
              </a:solidFill>
            </a:endParaRPr>
          </a:p>
          <a:p>
            <a:pPr marL="285750" indent="-285750">
              <a:buFont typeface="Wingdings" panose="05000000000000000000" pitchFamily="2" charset="2"/>
              <a:buChar char="Ø"/>
            </a:pPr>
            <a:r>
              <a:rPr lang="en-US" dirty="0">
                <a:solidFill>
                  <a:srgbClr val="004875"/>
                </a:solidFill>
              </a:rPr>
              <a:t>Who are the people that are most important to me?</a:t>
            </a:r>
          </a:p>
          <a:p>
            <a:endParaRPr lang="en-US" dirty="0">
              <a:solidFill>
                <a:srgbClr val="004875"/>
              </a:solidFill>
            </a:endParaRPr>
          </a:p>
          <a:p>
            <a:pPr marL="285750" indent="-285750">
              <a:buFont typeface="Wingdings" panose="05000000000000000000" pitchFamily="2" charset="2"/>
              <a:buChar char="Ø"/>
            </a:pPr>
            <a:r>
              <a:rPr lang="en-US" dirty="0">
                <a:solidFill>
                  <a:srgbClr val="004875"/>
                </a:solidFill>
              </a:rPr>
              <a:t>What are the places most important to me?</a:t>
            </a:r>
          </a:p>
          <a:p>
            <a:endParaRPr lang="en-US" sz="2000" dirty="0">
              <a:solidFill>
                <a:srgbClr val="004875"/>
              </a:solidFill>
            </a:endParaRPr>
          </a:p>
        </p:txBody>
      </p:sp>
      <p:sp>
        <p:nvSpPr>
          <p:cNvPr id="8" name="TextBox 7">
            <a:extLst>
              <a:ext uri="{FF2B5EF4-FFF2-40B4-BE49-F238E27FC236}">
                <a16:creationId xmlns:a16="http://schemas.microsoft.com/office/drawing/2014/main" id="{3B9A04CD-B33E-45AD-A88D-17354A0E70D3}"/>
              </a:ext>
            </a:extLst>
          </p:cNvPr>
          <p:cNvSpPr txBox="1"/>
          <p:nvPr/>
        </p:nvSpPr>
        <p:spPr>
          <a:xfrm>
            <a:off x="75999" y="3976028"/>
            <a:ext cx="5367688" cy="2062103"/>
          </a:xfrm>
          <a:prstGeom prst="rect">
            <a:avLst/>
          </a:prstGeom>
          <a:noFill/>
        </p:spPr>
        <p:txBody>
          <a:bodyPr wrap="none" rtlCol="0">
            <a:spAutoFit/>
          </a:bodyPr>
          <a:lstStyle/>
          <a:p>
            <a:endParaRPr lang="en-US" sz="2000" dirty="0">
              <a:solidFill>
                <a:srgbClr val="004875"/>
              </a:solidFill>
            </a:endParaRPr>
          </a:p>
          <a:p>
            <a:pPr marL="285750" indent="-285750">
              <a:buFont typeface="Wingdings" panose="05000000000000000000" pitchFamily="2" charset="2"/>
              <a:buChar char="Ø"/>
            </a:pPr>
            <a:r>
              <a:rPr lang="en-US" dirty="0">
                <a:solidFill>
                  <a:srgbClr val="004875"/>
                </a:solidFill>
              </a:rPr>
              <a:t>What obstacles may keep me from enjoying more of</a:t>
            </a:r>
          </a:p>
          <a:p>
            <a:r>
              <a:rPr lang="en-US" dirty="0">
                <a:solidFill>
                  <a:srgbClr val="004875"/>
                </a:solidFill>
              </a:rPr>
              <a:t>      these people and places?</a:t>
            </a:r>
          </a:p>
          <a:p>
            <a:endParaRPr lang="en-US" dirty="0">
              <a:solidFill>
                <a:srgbClr val="004875"/>
              </a:solidFill>
            </a:endParaRPr>
          </a:p>
          <a:p>
            <a:pPr marL="285750" indent="-285750">
              <a:buFont typeface="Wingdings" panose="05000000000000000000" pitchFamily="2" charset="2"/>
              <a:buChar char="Ø"/>
            </a:pPr>
            <a:r>
              <a:rPr lang="en-US" dirty="0">
                <a:solidFill>
                  <a:srgbClr val="004875"/>
                </a:solidFill>
              </a:rPr>
              <a:t>What are my likes and dislikes?</a:t>
            </a:r>
          </a:p>
          <a:p>
            <a:endParaRPr lang="en-US" dirty="0">
              <a:solidFill>
                <a:srgbClr val="004875"/>
              </a:solidFill>
            </a:endParaRPr>
          </a:p>
          <a:p>
            <a:pPr marL="285750" indent="-285750">
              <a:buFont typeface="Wingdings" panose="05000000000000000000" pitchFamily="2" charset="2"/>
              <a:buChar char="Ø"/>
            </a:pPr>
            <a:r>
              <a:rPr lang="en-US" dirty="0">
                <a:solidFill>
                  <a:srgbClr val="004875"/>
                </a:solidFill>
              </a:rPr>
              <a:t>What are activities I enjoy doing?</a:t>
            </a:r>
            <a:endParaRPr lang="en-US" sz="1600" dirty="0">
              <a:solidFill>
                <a:srgbClr val="004875"/>
              </a:solidFill>
            </a:endParaRPr>
          </a:p>
        </p:txBody>
      </p:sp>
      <p:pic>
        <p:nvPicPr>
          <p:cNvPr id="10" name="Picture 9">
            <a:extLst>
              <a:ext uri="{FF2B5EF4-FFF2-40B4-BE49-F238E27FC236}">
                <a16:creationId xmlns:a16="http://schemas.microsoft.com/office/drawing/2014/main" id="{6314D198-9BD0-4D34-98CD-36D65E7EFCF2}"/>
              </a:ext>
            </a:extLst>
          </p:cNvPr>
          <p:cNvPicPr>
            <a:picLocks noChangeAspect="1"/>
          </p:cNvPicPr>
          <p:nvPr/>
        </p:nvPicPr>
        <p:blipFill>
          <a:blip r:embed="rId5"/>
          <a:stretch>
            <a:fillRect/>
          </a:stretch>
        </p:blipFill>
        <p:spPr>
          <a:xfrm>
            <a:off x="5434151" y="3633850"/>
            <a:ext cx="1303366" cy="1953085"/>
          </a:xfrm>
          <a:prstGeom prst="rect">
            <a:avLst/>
          </a:prstGeom>
          <a:ln>
            <a:noFill/>
          </a:ln>
          <a:effectLst>
            <a:outerShdw blurRad="292100" dist="139700" dir="2700000" algn="tl" rotWithShape="0">
              <a:srgbClr val="333333">
                <a:alpha val="65000"/>
              </a:srgbClr>
            </a:outerShdw>
          </a:effectLst>
        </p:spPr>
      </p:pic>
      <p:grpSp>
        <p:nvGrpSpPr>
          <p:cNvPr id="13" name="Group 12">
            <a:extLst>
              <a:ext uri="{FF2B5EF4-FFF2-40B4-BE49-F238E27FC236}">
                <a16:creationId xmlns:a16="http://schemas.microsoft.com/office/drawing/2014/main" id="{73407B48-5E4F-4DFF-BD23-7FDBCD4C8FDD}"/>
              </a:ext>
            </a:extLst>
          </p:cNvPr>
          <p:cNvGrpSpPr/>
          <p:nvPr/>
        </p:nvGrpSpPr>
        <p:grpSpPr>
          <a:xfrm>
            <a:off x="6677188" y="4237333"/>
            <a:ext cx="2264369" cy="1978412"/>
            <a:chOff x="6677188" y="4237333"/>
            <a:chExt cx="2264369" cy="1978412"/>
          </a:xfrm>
        </p:grpSpPr>
        <p:pic>
          <p:nvPicPr>
            <p:cNvPr id="11" name="Picture 10">
              <a:extLst>
                <a:ext uri="{FF2B5EF4-FFF2-40B4-BE49-F238E27FC236}">
                  <a16:creationId xmlns:a16="http://schemas.microsoft.com/office/drawing/2014/main" id="{7B59DF84-1CE7-4CA2-B218-D25E8DEC9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7188" y="4634142"/>
              <a:ext cx="2088630" cy="1398545"/>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52284D8E-B1DF-49FC-89ED-4CBE61039AA0}"/>
                </a:ext>
              </a:extLst>
            </p:cNvPr>
            <p:cNvSpPr/>
            <p:nvPr/>
          </p:nvSpPr>
          <p:spPr>
            <a:xfrm rot="16200000">
              <a:off x="7821546" y="5095734"/>
              <a:ext cx="1978412" cy="261610"/>
            </a:xfrm>
            <a:prstGeom prst="rect">
              <a:avLst/>
            </a:prstGeom>
          </p:spPr>
          <p:txBody>
            <a:bodyPr wrap="square">
              <a:spAutoFit/>
            </a:bodyPr>
            <a:lstStyle/>
            <a:p>
              <a:r>
                <a:rPr lang="en-US" sz="600" i="1" dirty="0">
                  <a:solidFill>
                    <a:srgbClr val="1779BA"/>
                  </a:solidFill>
                  <a:latin typeface="source sans pro" panose="020B0503030403020204" pitchFamily="34" charset="0"/>
                  <a:hlinkClick r:id="rId7"/>
                </a:rPr>
                <a:t>"</a:t>
              </a:r>
              <a:r>
                <a:rPr lang="en-US" sz="500" i="1" dirty="0">
                  <a:solidFill>
                    <a:srgbClr val="1779BA"/>
                  </a:solidFill>
                  <a:latin typeface="source sans pro" panose="020B0503030403020204" pitchFamily="34" charset="0"/>
                  <a:hlinkClick r:id="rId7"/>
                </a:rPr>
                <a:t>BASE/</a:t>
              </a:r>
              <a:r>
                <a:rPr lang="en-US" sz="500" i="1" dirty="0" err="1">
                  <a:solidFill>
                    <a:srgbClr val="1779BA"/>
                  </a:solidFill>
                  <a:latin typeface="source sans pro" panose="020B0503030403020204" pitchFamily="34" charset="0"/>
                  <a:hlinkClick r:id="rId7"/>
                </a:rPr>
                <a:t>Metabronx</a:t>
              </a:r>
              <a:r>
                <a:rPr lang="en-US" sz="500" i="1" dirty="0">
                  <a:solidFill>
                    <a:srgbClr val="1779BA"/>
                  </a:solidFill>
                  <a:latin typeface="source sans pro" panose="020B0503030403020204" pitchFamily="34" charset="0"/>
                  <a:hlinkClick r:id="rId7"/>
                </a:rPr>
                <a:t> Apprentices in </a:t>
              </a:r>
              <a:r>
                <a:rPr lang="en-US" sz="500" i="1" dirty="0" err="1">
                  <a:solidFill>
                    <a:srgbClr val="1779BA"/>
                  </a:solidFill>
                  <a:latin typeface="source sans pro" panose="020B0503030403020204" pitchFamily="34" charset="0"/>
                  <a:hlinkClick r:id="rId7"/>
                </a:rPr>
                <a:t>Midbronx</a:t>
              </a:r>
              <a:r>
                <a:rPr lang="en-US" sz="500" i="1" dirty="0">
                  <a:solidFill>
                    <a:srgbClr val="1779BA"/>
                  </a:solidFill>
                  <a:latin typeface="source sans pro" panose="020B0503030403020204" pitchFamily="34" charset="0"/>
                  <a:hlinkClick r:id="rId7"/>
                </a:rPr>
                <a:t> Senior Center"</a:t>
              </a:r>
              <a:r>
                <a:rPr lang="en-US" sz="500" i="1" dirty="0">
                  <a:solidFill>
                    <a:srgbClr val="0A0A0A"/>
                  </a:solidFill>
                  <a:latin typeface="source sans pro" panose="020B0503030403020204" pitchFamily="34" charset="0"/>
                </a:rPr>
                <a:t> </a:t>
              </a:r>
            </a:p>
            <a:p>
              <a:r>
                <a:rPr lang="en-US" sz="500" i="1" dirty="0">
                  <a:solidFill>
                    <a:srgbClr val="0A0A0A"/>
                  </a:solidFill>
                  <a:latin typeface="source sans pro" panose="020B0503030403020204" pitchFamily="34" charset="0"/>
                </a:rPr>
                <a:t>by </a:t>
              </a:r>
              <a:r>
                <a:rPr lang="en-US" sz="500" i="1" dirty="0" err="1">
                  <a:solidFill>
                    <a:srgbClr val="1779BA"/>
                  </a:solidFill>
                  <a:latin typeface="source sans pro" panose="020B0503030403020204" pitchFamily="34" charset="0"/>
                  <a:hlinkClick r:id="rId8"/>
                </a:rPr>
                <a:t>juan</a:t>
              </a:r>
              <a:r>
                <a:rPr lang="en-US" sz="500" i="1" dirty="0">
                  <a:solidFill>
                    <a:srgbClr val="1779BA"/>
                  </a:solidFill>
                  <a:latin typeface="source sans pro" panose="020B0503030403020204" pitchFamily="34" charset="0"/>
                  <a:hlinkClick r:id="rId8"/>
                </a:rPr>
                <a:t> tan kwon</a:t>
              </a:r>
              <a:r>
                <a:rPr lang="en-US" sz="500" i="1" dirty="0">
                  <a:solidFill>
                    <a:srgbClr val="1779BA"/>
                  </a:solidFill>
                  <a:latin typeface="source sans pro" panose="020B0503030403020204" pitchFamily="34" charset="0"/>
                </a:rPr>
                <a:t> </a:t>
              </a:r>
              <a:r>
                <a:rPr lang="en-US" sz="500" i="1" dirty="0">
                  <a:solidFill>
                    <a:srgbClr val="0A0A0A"/>
                  </a:solidFill>
                  <a:latin typeface="source sans pro" panose="020B0503030403020204" pitchFamily="34" charset="0"/>
                </a:rPr>
                <a:t>is licensed under </a:t>
              </a:r>
              <a:r>
                <a:rPr lang="en-US" sz="500" i="1" cap="all" dirty="0">
                  <a:solidFill>
                    <a:srgbClr val="1779BA"/>
                  </a:solidFill>
                  <a:latin typeface="source sans pro" panose="020B0503030403020204" pitchFamily="34" charset="0"/>
                  <a:hlinkClick r:id="rId9"/>
                </a:rPr>
                <a:t>CC BY-NC-ND 2.0 </a:t>
              </a:r>
              <a:endParaRPr lang="en-US" sz="500" dirty="0"/>
            </a:p>
          </p:txBody>
        </p:sp>
      </p:grpSp>
      <p:sp>
        <p:nvSpPr>
          <p:cNvPr id="17" name="Action Button: Help 16">
            <a:hlinkClick r:id="" action="ppaction://noaction" highlightClick="1"/>
            <a:extLst>
              <a:ext uri="{FF2B5EF4-FFF2-40B4-BE49-F238E27FC236}">
                <a16:creationId xmlns:a16="http://schemas.microsoft.com/office/drawing/2014/main" id="{08F6F947-4AC5-445B-BE46-24CE5E9EA114}"/>
              </a:ext>
            </a:extLst>
          </p:cNvPr>
          <p:cNvSpPr/>
          <p:nvPr/>
        </p:nvSpPr>
        <p:spPr>
          <a:xfrm rot="21177885">
            <a:off x="926245" y="1635253"/>
            <a:ext cx="2029866" cy="2077725"/>
          </a:xfrm>
          <a:prstGeom prst="actionButtonHelp">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B382D124-7536-47D9-9002-30811A947A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32554" y="1173517"/>
            <a:ext cx="609600" cy="609600"/>
          </a:xfrm>
          <a:prstGeom prst="rect">
            <a:avLst/>
          </a:prstGeom>
        </p:spPr>
      </p:pic>
    </p:spTree>
    <p:extLst>
      <p:ext uri="{BB962C8B-B14F-4D97-AF65-F5344CB8AC3E}">
        <p14:creationId xmlns:p14="http://schemas.microsoft.com/office/powerpoint/2010/main" val="249934771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45660" fill="hold"/>
                                        <p:tgtEl>
                                          <p:spTgt spid="6"/>
                                        </p:tgtEl>
                                      </p:cBhvr>
                                    </p:cmd>
                                  </p:childTnLst>
                                </p:cTn>
                              </p:par>
                              <p:par>
                                <p:cTn id="13" presetID="42" presetClass="entr" presetSubtype="0" fill="hold" nodeType="withEffect">
                                  <p:stCondLst>
                                    <p:cond delay="7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10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2" presetClass="entr" presetSubtype="2" fill="hold" grpId="0" nodeType="withEffect">
                                  <p:stCondLst>
                                    <p:cond delay="200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330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7" grpId="0"/>
      <p:bldP spid="8"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Planning Process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8</a:t>
            </a:fld>
            <a:endParaRPr lang="en-US" dirty="0"/>
          </a:p>
        </p:txBody>
      </p:sp>
      <p:sp>
        <p:nvSpPr>
          <p:cNvPr id="13" name="TextBox 12">
            <a:extLst>
              <a:ext uri="{FF2B5EF4-FFF2-40B4-BE49-F238E27FC236}">
                <a16:creationId xmlns:a16="http://schemas.microsoft.com/office/drawing/2014/main" id="{F70348C0-B507-4DFC-89A3-DCAAD5964220}"/>
              </a:ext>
            </a:extLst>
          </p:cNvPr>
          <p:cNvSpPr txBox="1"/>
          <p:nvPr/>
        </p:nvSpPr>
        <p:spPr>
          <a:xfrm>
            <a:off x="1543793" y="1127266"/>
            <a:ext cx="5854534" cy="1938992"/>
          </a:xfrm>
          <a:prstGeom prst="rect">
            <a:avLst/>
          </a:prstGeom>
          <a:noFill/>
        </p:spPr>
        <p:txBody>
          <a:bodyPr wrap="square" rtlCol="0">
            <a:spAutoFit/>
          </a:bodyPr>
          <a:lstStyle/>
          <a:p>
            <a:pPr algn="ctr"/>
            <a:r>
              <a:rPr lang="en-US" sz="2400" b="1" dirty="0">
                <a:solidFill>
                  <a:srgbClr val="004875"/>
                </a:solidFill>
              </a:rPr>
              <a:t>Assist</a:t>
            </a:r>
          </a:p>
          <a:p>
            <a:pPr algn="ctr"/>
            <a:endParaRPr lang="en-US" sz="2400" b="1" dirty="0">
              <a:solidFill>
                <a:srgbClr val="004875"/>
              </a:solidFill>
            </a:endParaRPr>
          </a:p>
          <a:p>
            <a:pPr algn="ctr"/>
            <a:r>
              <a:rPr lang="en-US" sz="2400" b="1" dirty="0">
                <a:solidFill>
                  <a:srgbClr val="007630"/>
                </a:solidFill>
              </a:rPr>
              <a:t>Access Needed Services</a:t>
            </a:r>
          </a:p>
          <a:p>
            <a:pPr algn="ctr"/>
            <a:endParaRPr lang="en-US" sz="2400" b="1" dirty="0">
              <a:solidFill>
                <a:srgbClr val="004875"/>
              </a:solidFill>
            </a:endParaRPr>
          </a:p>
          <a:p>
            <a:pPr algn="ctr"/>
            <a:r>
              <a:rPr lang="en-US" sz="2400" b="1" dirty="0">
                <a:solidFill>
                  <a:srgbClr val="004875"/>
                </a:solidFill>
              </a:rPr>
              <a:t>Support During Planning</a:t>
            </a:r>
          </a:p>
        </p:txBody>
      </p:sp>
      <p:pic>
        <p:nvPicPr>
          <p:cNvPr id="5" name="Picture 4">
            <a:extLst>
              <a:ext uri="{FF2B5EF4-FFF2-40B4-BE49-F238E27FC236}">
                <a16:creationId xmlns:a16="http://schemas.microsoft.com/office/drawing/2014/main" id="{525FB9EB-D305-429A-89DA-708C37DCAA52}"/>
              </a:ext>
            </a:extLst>
          </p:cNvPr>
          <p:cNvPicPr>
            <a:picLocks noChangeAspect="1"/>
          </p:cNvPicPr>
          <p:nvPr/>
        </p:nvPicPr>
        <p:blipFill>
          <a:blip r:embed="rId5"/>
          <a:stretch>
            <a:fillRect/>
          </a:stretch>
        </p:blipFill>
        <p:spPr>
          <a:xfrm rot="21144903">
            <a:off x="277207" y="4025598"/>
            <a:ext cx="2194634" cy="146380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93F898A-E0A7-45F1-9610-E657B7BA4708}"/>
              </a:ext>
            </a:extLst>
          </p:cNvPr>
          <p:cNvPicPr>
            <a:picLocks noChangeAspect="1"/>
          </p:cNvPicPr>
          <p:nvPr/>
        </p:nvPicPr>
        <p:blipFill>
          <a:blip r:embed="rId6"/>
          <a:stretch>
            <a:fillRect/>
          </a:stretch>
        </p:blipFill>
        <p:spPr>
          <a:xfrm rot="432090">
            <a:off x="4460252" y="4514981"/>
            <a:ext cx="2092461" cy="139565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190F4E3-0DE0-438F-A15D-BEBB1BC13F77}"/>
              </a:ext>
            </a:extLst>
          </p:cNvPr>
          <p:cNvPicPr>
            <a:picLocks noChangeAspect="1"/>
          </p:cNvPicPr>
          <p:nvPr/>
        </p:nvPicPr>
        <p:blipFill>
          <a:blip r:embed="rId7"/>
          <a:stretch>
            <a:fillRect/>
          </a:stretch>
        </p:blipFill>
        <p:spPr>
          <a:xfrm>
            <a:off x="2664758" y="3555945"/>
            <a:ext cx="1598483" cy="239652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1839BBD-DF67-40C4-AE59-6D1B689356BD}"/>
              </a:ext>
            </a:extLst>
          </p:cNvPr>
          <p:cNvPicPr>
            <a:picLocks noChangeAspect="1"/>
          </p:cNvPicPr>
          <p:nvPr/>
        </p:nvPicPr>
        <p:blipFill>
          <a:blip r:embed="rId8"/>
          <a:stretch>
            <a:fillRect/>
          </a:stretch>
        </p:blipFill>
        <p:spPr>
          <a:xfrm rot="21007106">
            <a:off x="6724945" y="3722358"/>
            <a:ext cx="2092459" cy="1770460"/>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79FA4A88-693B-490D-917E-99159E6F1E47}"/>
              </a:ext>
            </a:extLst>
          </p:cNvPr>
          <p:cNvGrpSpPr/>
          <p:nvPr/>
        </p:nvGrpSpPr>
        <p:grpSpPr>
          <a:xfrm>
            <a:off x="768143" y="1287848"/>
            <a:ext cx="1551300" cy="2194310"/>
            <a:chOff x="768143" y="1287848"/>
            <a:chExt cx="1551300" cy="2194310"/>
          </a:xfrm>
        </p:grpSpPr>
        <p:pic>
          <p:nvPicPr>
            <p:cNvPr id="6" name="Graphic 5" descr="Open hand">
              <a:extLst>
                <a:ext uri="{FF2B5EF4-FFF2-40B4-BE49-F238E27FC236}">
                  <a16:creationId xmlns:a16="http://schemas.microsoft.com/office/drawing/2014/main" id="{2D91D7B3-05B8-4F22-8592-2C3A1D0128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8143" y="1930858"/>
              <a:ext cx="1551300" cy="1551300"/>
            </a:xfrm>
            <a:prstGeom prst="rect">
              <a:avLst/>
            </a:prstGeom>
          </p:spPr>
        </p:pic>
        <p:pic>
          <p:nvPicPr>
            <p:cNvPr id="10" name="Graphic 9" descr="Walk">
              <a:extLst>
                <a:ext uri="{FF2B5EF4-FFF2-40B4-BE49-F238E27FC236}">
                  <a16:creationId xmlns:a16="http://schemas.microsoft.com/office/drawing/2014/main" id="{A217720E-0FD6-4975-A6FD-8BA0569A6F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5096" y="1287848"/>
              <a:ext cx="1317394" cy="1317394"/>
            </a:xfrm>
            <a:prstGeom prst="rect">
              <a:avLst/>
            </a:prstGeom>
          </p:spPr>
        </p:pic>
      </p:grpSp>
      <p:pic>
        <p:nvPicPr>
          <p:cNvPr id="2" name="Recorded Sound">
            <a:hlinkClick r:id="" action="ppaction://media"/>
            <a:extLst>
              <a:ext uri="{FF2B5EF4-FFF2-40B4-BE49-F238E27FC236}">
                <a16:creationId xmlns:a16="http://schemas.microsoft.com/office/drawing/2014/main" id="{6D882257-052D-45EE-A7AC-42B7B0F0CC8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752224" y="1339541"/>
            <a:ext cx="609600" cy="609600"/>
          </a:xfrm>
          <a:prstGeom prst="rect">
            <a:avLst/>
          </a:prstGeom>
        </p:spPr>
      </p:pic>
    </p:spTree>
    <p:extLst>
      <p:ext uri="{BB962C8B-B14F-4D97-AF65-F5344CB8AC3E}">
        <p14:creationId xmlns:p14="http://schemas.microsoft.com/office/powerpoint/2010/main" val="136524614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6743" fill="hold"/>
                                        <p:tgtEl>
                                          <p:spTgt spid="2"/>
                                        </p:tgtEl>
                                      </p:cBhvr>
                                    </p:cmd>
                                  </p:childTnLst>
                                </p:cTn>
                              </p:par>
                              <p:par>
                                <p:cTn id="13" presetID="42" presetClass="entr" presetSubtype="0" fill="hold" nodeType="withEffect">
                                  <p:stCondLst>
                                    <p:cond delay="1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4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90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130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Case Management Plan</a:t>
            </a:r>
          </a:p>
        </p:txBody>
      </p:sp>
      <p:sp>
        <p:nvSpPr>
          <p:cNvPr id="4" name="Slide Number Placeholder 3"/>
          <p:cNvSpPr>
            <a:spLocks noGrp="1"/>
          </p:cNvSpPr>
          <p:nvPr>
            <p:ph type="sldNum" sz="quarter" idx="10"/>
          </p:nvPr>
        </p:nvSpPr>
        <p:spPr>
          <a:xfrm>
            <a:off x="6457950" y="6318772"/>
            <a:ext cx="2057400" cy="365125"/>
          </a:xfrm>
        </p:spPr>
        <p:txBody>
          <a:bodyPr/>
          <a:lstStyle/>
          <a:p>
            <a:fld id="{C1640D55-031C-4AD9-A16C-4EFA2F922910}" type="slidenum">
              <a:rPr lang="en-US" smtClean="0"/>
              <a:pPr/>
              <a:t>9</a:t>
            </a:fld>
            <a:endParaRPr lang="en-US" dirty="0"/>
          </a:p>
        </p:txBody>
      </p:sp>
      <p:pic>
        <p:nvPicPr>
          <p:cNvPr id="7" name="Picture 6">
            <a:extLst>
              <a:ext uri="{FF2B5EF4-FFF2-40B4-BE49-F238E27FC236}">
                <a16:creationId xmlns:a16="http://schemas.microsoft.com/office/drawing/2014/main" id="{EF886C01-F458-4D09-B30C-3E66F6216A7D}"/>
              </a:ext>
            </a:extLst>
          </p:cNvPr>
          <p:cNvPicPr>
            <a:picLocks noChangeAspect="1"/>
          </p:cNvPicPr>
          <p:nvPr/>
        </p:nvPicPr>
        <p:blipFill>
          <a:blip r:embed="rId5"/>
          <a:stretch>
            <a:fillRect/>
          </a:stretch>
        </p:blipFill>
        <p:spPr>
          <a:xfrm>
            <a:off x="3142220" y="1049584"/>
            <a:ext cx="2996962" cy="1989983"/>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C77D1853-B468-4091-A7BC-6A2BD98E4597}"/>
              </a:ext>
            </a:extLst>
          </p:cNvPr>
          <p:cNvCxnSpPr>
            <a:cxnSpLocks/>
          </p:cNvCxnSpPr>
          <p:nvPr/>
        </p:nvCxnSpPr>
        <p:spPr>
          <a:xfrm>
            <a:off x="4571997" y="3239326"/>
            <a:ext cx="0" cy="546265"/>
          </a:xfrm>
          <a:prstGeom prst="straightConnector1">
            <a:avLst/>
          </a:prstGeom>
          <a:ln w="50800">
            <a:solidFill>
              <a:srgbClr val="004875"/>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FF1CADB-FA3E-463B-AC04-050FFFB4A7CB}"/>
              </a:ext>
            </a:extLst>
          </p:cNvPr>
          <p:cNvGrpSpPr/>
          <p:nvPr/>
        </p:nvGrpSpPr>
        <p:grpSpPr>
          <a:xfrm>
            <a:off x="3305407" y="3714341"/>
            <a:ext cx="2533181" cy="2533181"/>
            <a:chOff x="3305407" y="3785591"/>
            <a:chExt cx="2533181" cy="2533181"/>
          </a:xfrm>
        </p:grpSpPr>
        <p:pic>
          <p:nvPicPr>
            <p:cNvPr id="5" name="Graphic 4" descr="Closed book">
              <a:extLst>
                <a:ext uri="{FF2B5EF4-FFF2-40B4-BE49-F238E27FC236}">
                  <a16:creationId xmlns:a16="http://schemas.microsoft.com/office/drawing/2014/main" id="{36CCAB69-3E08-4122-B1E2-B2E5484B3B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5407" y="3785591"/>
              <a:ext cx="2533181" cy="2533181"/>
            </a:xfrm>
            <a:prstGeom prst="rect">
              <a:avLst/>
            </a:prstGeom>
          </p:spPr>
        </p:pic>
        <p:sp>
          <p:nvSpPr>
            <p:cNvPr id="12" name="TextBox 11">
              <a:extLst>
                <a:ext uri="{FF2B5EF4-FFF2-40B4-BE49-F238E27FC236}">
                  <a16:creationId xmlns:a16="http://schemas.microsoft.com/office/drawing/2014/main" id="{AA13B692-37A2-4C51-9F87-4FB0C7C65F42}"/>
                </a:ext>
              </a:extLst>
            </p:cNvPr>
            <p:cNvSpPr txBox="1"/>
            <p:nvPr/>
          </p:nvSpPr>
          <p:spPr>
            <a:xfrm>
              <a:off x="4136589" y="4476997"/>
              <a:ext cx="1124178" cy="692497"/>
            </a:xfrm>
            <a:prstGeom prst="rect">
              <a:avLst/>
            </a:prstGeom>
            <a:solidFill>
              <a:srgbClr val="E27500"/>
            </a:solidFill>
          </p:spPr>
          <p:txBody>
            <a:bodyPr wrap="square" rtlCol="0">
              <a:spAutoFit/>
            </a:bodyPr>
            <a:lstStyle/>
            <a:p>
              <a:pPr algn="ctr"/>
              <a:r>
                <a:rPr lang="en-US" sz="1300" b="1" dirty="0">
                  <a:solidFill>
                    <a:srgbClr val="004875"/>
                  </a:solidFill>
                </a:rPr>
                <a:t>Case </a:t>
              </a:r>
            </a:p>
            <a:p>
              <a:pPr algn="ctr"/>
              <a:r>
                <a:rPr lang="en-US" sz="1300" b="1" dirty="0">
                  <a:solidFill>
                    <a:srgbClr val="004875"/>
                  </a:solidFill>
                </a:rPr>
                <a:t>Management </a:t>
              </a:r>
            </a:p>
            <a:p>
              <a:pPr algn="ctr"/>
              <a:r>
                <a:rPr lang="en-US" sz="1300" b="1" dirty="0">
                  <a:solidFill>
                    <a:srgbClr val="004875"/>
                  </a:solidFill>
                </a:rPr>
                <a:t>Plan</a:t>
              </a:r>
            </a:p>
          </p:txBody>
        </p:sp>
      </p:grpSp>
      <p:pic>
        <p:nvPicPr>
          <p:cNvPr id="16" name="Graphic 15" descr="Clock">
            <a:extLst>
              <a:ext uri="{FF2B5EF4-FFF2-40B4-BE49-F238E27FC236}">
                <a16:creationId xmlns:a16="http://schemas.microsoft.com/office/drawing/2014/main" id="{ADB48328-0A11-4CA3-8146-98E19E8EFF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4591" y="2405365"/>
            <a:ext cx="1667921" cy="1667921"/>
          </a:xfrm>
          <a:prstGeom prst="rect">
            <a:avLst/>
          </a:prstGeom>
        </p:spPr>
      </p:pic>
      <p:pic>
        <p:nvPicPr>
          <p:cNvPr id="18" name="Graphic 17" descr="Suburban scene">
            <a:extLst>
              <a:ext uri="{FF2B5EF4-FFF2-40B4-BE49-F238E27FC236}">
                <a16:creationId xmlns:a16="http://schemas.microsoft.com/office/drawing/2014/main" id="{5590A6C0-F667-47BD-9EA8-4333A166DD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5991" y="3802636"/>
            <a:ext cx="1667921" cy="1667921"/>
          </a:xfrm>
          <a:prstGeom prst="rect">
            <a:avLst/>
          </a:prstGeom>
        </p:spPr>
      </p:pic>
      <p:grpSp>
        <p:nvGrpSpPr>
          <p:cNvPr id="20" name="Group 19">
            <a:extLst>
              <a:ext uri="{FF2B5EF4-FFF2-40B4-BE49-F238E27FC236}">
                <a16:creationId xmlns:a16="http://schemas.microsoft.com/office/drawing/2014/main" id="{860A26AE-2B00-4143-B136-DA6110C431E2}"/>
              </a:ext>
            </a:extLst>
          </p:cNvPr>
          <p:cNvGrpSpPr/>
          <p:nvPr/>
        </p:nvGrpSpPr>
        <p:grpSpPr>
          <a:xfrm>
            <a:off x="6098262" y="3795849"/>
            <a:ext cx="2621339" cy="2200180"/>
            <a:chOff x="6098262" y="3795849"/>
            <a:chExt cx="2621339" cy="2200180"/>
          </a:xfrm>
        </p:grpSpPr>
        <p:pic>
          <p:nvPicPr>
            <p:cNvPr id="14" name="Picture 13">
              <a:extLst>
                <a:ext uri="{FF2B5EF4-FFF2-40B4-BE49-F238E27FC236}">
                  <a16:creationId xmlns:a16="http://schemas.microsoft.com/office/drawing/2014/main" id="{AE3835B8-56D4-4BAC-A72A-2CE0326611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0724">
              <a:off x="6098262" y="3859513"/>
              <a:ext cx="2492035" cy="1869026"/>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4D1E1447-881C-4E62-B7E2-BABD1117D76E}"/>
                </a:ext>
              </a:extLst>
            </p:cNvPr>
            <p:cNvSpPr/>
            <p:nvPr/>
          </p:nvSpPr>
          <p:spPr>
            <a:xfrm rot="16386356">
              <a:off x="7527178" y="4803605"/>
              <a:ext cx="2200180" cy="184667"/>
            </a:xfrm>
            <a:prstGeom prst="rect">
              <a:avLst/>
            </a:prstGeom>
          </p:spPr>
          <p:txBody>
            <a:bodyPr wrap="square">
              <a:spAutoFit/>
            </a:bodyPr>
            <a:lstStyle/>
            <a:p>
              <a:r>
                <a:rPr lang="en-US" sz="600" i="1" dirty="0">
                  <a:solidFill>
                    <a:srgbClr val="1779BA"/>
                  </a:solidFill>
                  <a:latin typeface="Source Sans Pro" panose="020B0503030403020204" pitchFamily="34" charset="0"/>
                  <a:hlinkClick r:id="rId13"/>
                </a:rPr>
                <a:t>"DWM10 Planning"</a:t>
              </a:r>
              <a:r>
                <a:rPr lang="en-US" sz="600" i="1" dirty="0">
                  <a:solidFill>
                    <a:srgbClr val="0A0A0A"/>
                  </a:solidFill>
                  <a:latin typeface="Source Sans Pro" panose="020B0503030403020204" pitchFamily="34" charset="0"/>
                </a:rPr>
                <a:t> by </a:t>
              </a:r>
              <a:r>
                <a:rPr lang="en-US" sz="600" i="1" dirty="0" err="1">
                  <a:solidFill>
                    <a:srgbClr val="1779BA"/>
                  </a:solidFill>
                  <a:latin typeface="Source Sans Pro" panose="020B0503030403020204" pitchFamily="34" charset="0"/>
                  <a:hlinkClick r:id="rId14"/>
                </a:rPr>
                <a:t>sincretic</a:t>
              </a:r>
              <a:r>
                <a:rPr lang="en-US" sz="600" i="1" dirty="0">
                  <a:solidFill>
                    <a:srgbClr val="0A0A0A"/>
                  </a:solidFill>
                  <a:latin typeface="Source Sans Pro" panose="020B0503030403020204" pitchFamily="34" charset="0"/>
                </a:rPr>
                <a:t> is licensed under </a:t>
              </a:r>
              <a:r>
                <a:rPr lang="en-US" sz="600" i="1" cap="all" dirty="0">
                  <a:solidFill>
                    <a:srgbClr val="1779BA"/>
                  </a:solidFill>
                  <a:latin typeface="Source Sans Pro" panose="020B0503030403020204" pitchFamily="34" charset="0"/>
                  <a:hlinkClick r:id="rId15"/>
                </a:rPr>
                <a:t>CC BY-NC-SA 2.0 </a:t>
              </a:r>
              <a:endParaRPr lang="en-US" sz="600" dirty="0"/>
            </a:p>
          </p:txBody>
        </p:sp>
      </p:grpSp>
      <p:pic>
        <p:nvPicPr>
          <p:cNvPr id="2" name="Recorded Sound">
            <a:hlinkClick r:id="" action="ppaction://media"/>
            <a:extLst>
              <a:ext uri="{FF2B5EF4-FFF2-40B4-BE49-F238E27FC236}">
                <a16:creationId xmlns:a16="http://schemas.microsoft.com/office/drawing/2014/main" id="{3AD6D57B-C029-4250-AF95-E691E4C52F8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905750" y="1293881"/>
            <a:ext cx="609600" cy="609600"/>
          </a:xfrm>
          <a:prstGeom prst="rect">
            <a:avLst/>
          </a:prstGeom>
        </p:spPr>
      </p:pic>
    </p:spTree>
    <p:extLst>
      <p:ext uri="{BB962C8B-B14F-4D97-AF65-F5344CB8AC3E}">
        <p14:creationId xmlns:p14="http://schemas.microsoft.com/office/powerpoint/2010/main" val="67572218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2355" fill="hold"/>
                                        <p:tgtEl>
                                          <p:spTgt spid="2"/>
                                        </p:tgtEl>
                                      </p:cBhvr>
                                    </p:cmd>
                                  </p:childTnLst>
                                </p:cTn>
                              </p:par>
                              <p:par>
                                <p:cTn id="13" presetID="47" presetClass="entr" presetSubtype="0" fill="hold" nodeType="withEffect">
                                  <p:stCondLst>
                                    <p:cond delay="5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8000"/>
                                  </p:stCondLst>
                                  <p:childTnLst>
                                    <p:set>
                                      <p:cBhvr>
                                        <p:cTn id="19" dur="1" fill="hold">
                                          <p:stCondLst>
                                            <p:cond delay="0"/>
                                          </p:stCondLst>
                                        </p:cTn>
                                        <p:tgtEl>
                                          <p:spTgt spid="13"/>
                                        </p:tgtEl>
                                        <p:attrNameLst>
                                          <p:attrName>style.visibility</p:attrName>
                                        </p:attrNameLst>
                                      </p:cBhvr>
                                      <p:to>
                                        <p:strVal val="visible"/>
                                      </p:to>
                                    </p:set>
                                  </p:childTnLst>
                                </p:cTn>
                              </p:par>
                              <p:par>
                                <p:cTn id="20" presetID="42" presetClass="entr" presetSubtype="0" fill="hold" nodeType="withEffect">
                                  <p:stCondLst>
                                    <p:cond delay="13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4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6" presetClass="entr" presetSubtype="16" fill="hold" nodeType="withEffect">
                                  <p:stCondLst>
                                    <p:cond delay="1850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ysClr val="windowText" lastClr="000000"/>
      </a:dk1>
      <a:lt1>
        <a:srgbClr val="FFFFFF"/>
      </a:lt1>
      <a:dk2>
        <a:srgbClr val="004875"/>
      </a:dk2>
      <a:lt2>
        <a:srgbClr val="FFFFFF"/>
      </a:lt2>
      <a:accent1>
        <a:srgbClr val="004875"/>
      </a:accent1>
      <a:accent2>
        <a:srgbClr val="E27500"/>
      </a:accent2>
      <a:accent3>
        <a:srgbClr val="7993B7"/>
      </a:accent3>
      <a:accent4>
        <a:srgbClr val="007630"/>
      </a:accent4>
      <a:accent5>
        <a:srgbClr val="FFFFFF"/>
      </a:accent5>
      <a:accent6>
        <a:srgbClr val="FFFFFF"/>
      </a:accent6>
      <a:hlink>
        <a:srgbClr val="004875"/>
      </a:hlink>
      <a:folHlink>
        <a:srgbClr val="7993B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10781d7c-6070-4b3e-ab1f-f71bff812929">R2UUKJDZ4VCH-2769-7</_dlc_DocId>
    <_dlc_DocIdUrl xmlns="10781d7c-6070-4b3e-ab1f-f71bff812929">
      <Url>https://team.scdhhs.gov/OPS/COMM/_layouts/DocIdRedir.aspx?ID=R2UUKJDZ4VCH-2769-7</Url>
      <Description>R2UUKJDZ4VCH-2769-7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4B93AF7C7849974FB37C6FCC930F048B" ma:contentTypeVersion="15" ma:contentTypeDescription="Create a new document." ma:contentTypeScope="" ma:versionID="700151dd06d2fd0ca16f14499f8e6d08">
  <xsd:schema xmlns:xsd="http://www.w3.org/2001/XMLSchema" xmlns:xs="http://www.w3.org/2001/XMLSchema" xmlns:p="http://schemas.microsoft.com/office/2006/metadata/properties" xmlns:ns2="10781d7c-6070-4b3e-ab1f-f71bff812929" targetNamespace="http://schemas.microsoft.com/office/2006/metadata/properties" ma:root="true" ma:fieldsID="03c76163e775ab2f8927ff5608d76e49" ns2:_="">
    <xsd:import namespace="10781d7c-6070-4b3e-ab1f-f71bff81292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781d7c-6070-4b3e-ab1f-f71bff81292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B495F7-D361-44A9-94ED-BF21AAE6704C}">
  <ds:schemaRefs>
    <ds:schemaRef ds:uri="http://schemas.microsoft.com/sharepoint/events"/>
  </ds:schemaRefs>
</ds:datastoreItem>
</file>

<file path=customXml/itemProps2.xml><?xml version="1.0" encoding="utf-8"?>
<ds:datastoreItem xmlns:ds="http://schemas.openxmlformats.org/officeDocument/2006/customXml" ds:itemID="{02B781EE-FCB7-4E87-A228-460A74E183A5}">
  <ds:schemaRefs>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10781d7c-6070-4b3e-ab1f-f71bff812929"/>
    <ds:schemaRef ds:uri="http://purl.org/dc/terms/"/>
    <ds:schemaRef ds:uri="http://purl.org/dc/elements/1.1/"/>
  </ds:schemaRefs>
</ds:datastoreItem>
</file>

<file path=customXml/itemProps3.xml><?xml version="1.0" encoding="utf-8"?>
<ds:datastoreItem xmlns:ds="http://schemas.openxmlformats.org/officeDocument/2006/customXml" ds:itemID="{800F1820-62A6-4A77-B901-2E05D40F15D9}">
  <ds:schemaRefs>
    <ds:schemaRef ds:uri="http://schemas.microsoft.com/sharepoint/v3/contenttype/forms"/>
  </ds:schemaRefs>
</ds:datastoreItem>
</file>

<file path=customXml/itemProps4.xml><?xml version="1.0" encoding="utf-8"?>
<ds:datastoreItem xmlns:ds="http://schemas.openxmlformats.org/officeDocument/2006/customXml" ds:itemID="{34622583-2107-4E18-9639-CF06D24311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781d7c-6070-4b3e-ab1f-f71bff8129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4813</TotalTime>
  <Words>1189</Words>
  <Application>Microsoft Office PowerPoint</Application>
  <PresentationFormat>On-screen Show (4:3)</PresentationFormat>
  <Paragraphs>142</Paragraphs>
  <Slides>13</Slides>
  <Notes>12</Notes>
  <HiddenSlides>0</HiddenSlides>
  <MMClips>12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Bell MT</vt:lpstr>
      <vt:lpstr>Calibri</vt:lpstr>
      <vt:lpstr>Calibri Light</vt:lpstr>
      <vt:lpstr>Californian FB</vt:lpstr>
      <vt:lpstr>source sans pro</vt:lpstr>
      <vt:lpstr>source sans pro</vt:lpstr>
      <vt:lpstr>Wingdings</vt:lpstr>
      <vt:lpstr>Custom Design</vt:lpstr>
      <vt:lpstr>1_Custom Design</vt:lpstr>
      <vt:lpstr>Person-Centered Planning</vt:lpstr>
      <vt:lpstr>What is Person-Centered Planning?</vt:lpstr>
      <vt:lpstr>Creating a Plan</vt:lpstr>
      <vt:lpstr>Basic Beliefs</vt:lpstr>
      <vt:lpstr>Net Planning Process</vt:lpstr>
      <vt:lpstr>The Whole Person</vt:lpstr>
      <vt:lpstr>Questions to Think About</vt:lpstr>
      <vt:lpstr>Planning Process</vt:lpstr>
      <vt:lpstr>Case Management Plan</vt:lpstr>
      <vt:lpstr>Case Management Plan (cont’d)</vt:lpstr>
      <vt:lpstr>Confirmation of Agreement</vt:lpstr>
      <vt:lpstr>Confirmation of Agreement</vt:lpstr>
      <vt:lpstr>PowerPoint Presentation</vt:lpstr>
    </vt:vector>
  </TitlesOfParts>
  <Company>SCDHHS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SCDHHS</dc:creator>
  <cp:lastModifiedBy>Anika Robinson</cp:lastModifiedBy>
  <cp:revision>268</cp:revision>
  <cp:lastPrinted>2015-11-09T16:16:33Z</cp:lastPrinted>
  <dcterms:created xsi:type="dcterms:W3CDTF">2015-09-08T13:47:15Z</dcterms:created>
  <dcterms:modified xsi:type="dcterms:W3CDTF">2020-03-18T13:41:25Z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b28be5da-ae3f-43e9-a5f2-bf11eadd2683</vt:lpwstr>
  </property>
  <property fmtid="{D5CDD505-2E9C-101B-9397-08002B2CF9AE}" pid="3" name="ContentTypeId">
    <vt:lpwstr>0x0101004B93AF7C7849974FB37C6FCC930F048B</vt:lpwstr>
  </property>
</Properties>
</file>